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1" r:id="rId3"/>
    <p:sldId id="271" r:id="rId4"/>
    <p:sldId id="279" r:id="rId5"/>
    <p:sldId id="277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792745-4BA5-4DA3-AA44-78D139E15804}" v="4" dt="2022-06-24T12:07:04.1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63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7C59B-C357-4332-803F-26A13A02AC24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E13B5-0068-4ED6-9889-9A953E9FA7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16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079A7F-44A9-4199-931A-E4EFDDF6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62494" y="1955036"/>
            <a:ext cx="6784955" cy="2607439"/>
          </a:xfrm>
        </p:spPr>
        <p:txBody>
          <a:bodyPr anchor="b"/>
          <a:lstStyle>
            <a:lvl1pPr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slides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5587B1-31C1-42E3-A3E0-1836BB314F1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562494" y="4589463"/>
            <a:ext cx="678495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ALUMNI Partners law firm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E41857-88E4-46DF-9AFB-7AF7C5B37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6692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www.alumnipartners.ru</a:t>
            </a:r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D79DF99-C0A3-43AD-BDB6-168DA6DAC47B}"/>
              </a:ext>
            </a:extLst>
          </p:cNvPr>
          <p:cNvSpPr/>
          <p:nvPr userDrawn="1"/>
        </p:nvSpPr>
        <p:spPr>
          <a:xfrm>
            <a:off x="9547449" y="361124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1" name="Рисунок 10" descr="Изображение выглядит как внутренний, белый, сиденье, шаг&#10;&#10;Автоматически созданное описание">
            <a:extLst>
              <a:ext uri="{FF2B5EF4-FFF2-40B4-BE49-F238E27FC236}">
                <a16:creationId xmlns:a16="http://schemas.microsoft.com/office/drawing/2014/main" id="{968BE698-5EAB-4D85-9232-413AF1EFBAA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52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69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2B56E6-786E-43FF-93B6-5BA706525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E6EC66D-351E-4B6A-B4A9-5856626D1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9629A77-CE2E-4B5E-8B35-F4D7CB8682E1}" type="datetime1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FFB69D3-8014-4DF6-AF6B-269ED893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06F866-250B-4912-A61B-C5137288A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C25BE92-5590-40BA-989B-C211D4571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1CB27FA-3428-4794-8B47-662E13F4B0B1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BE015796-5946-4FC8-AC54-741E310AD5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9913"/>
            <a:ext cx="5089634" cy="4024312"/>
          </a:xfrm>
          <a:ln w="25400">
            <a:solidFill>
              <a:schemeClr val="accent2"/>
            </a:solidFill>
          </a:ln>
        </p:spPr>
        <p:txBody>
          <a:bodyPr/>
          <a:lstStyle>
            <a:lvl1pPr marL="514350" indent="-5143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One</a:t>
            </a:r>
          </a:p>
          <a:p>
            <a:pPr lvl="0"/>
            <a:r>
              <a:rPr lang="en-US" dirty="0"/>
              <a:t>Two </a:t>
            </a:r>
          </a:p>
          <a:p>
            <a:pPr lvl="0"/>
            <a:r>
              <a:rPr lang="en-US" dirty="0"/>
              <a:t>Three</a:t>
            </a:r>
            <a:endParaRPr lang="ru-RU" dirty="0"/>
          </a:p>
        </p:txBody>
      </p:sp>
      <p:sp>
        <p:nvSpPr>
          <p:cNvPr id="9" name="Текст 7">
            <a:extLst>
              <a:ext uri="{FF2B5EF4-FFF2-40B4-BE49-F238E27FC236}">
                <a16:creationId xmlns:a16="http://schemas.microsoft.com/office/drawing/2014/main" id="{A5E749B2-76F5-4860-9BC8-802B39E7DB5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64166" y="1839913"/>
            <a:ext cx="5089634" cy="4024312"/>
          </a:xfrm>
          <a:ln w="25400">
            <a:solidFill>
              <a:schemeClr val="accent1"/>
            </a:solidFill>
          </a:ln>
        </p:spPr>
        <p:txBody>
          <a:bodyPr/>
          <a:lstStyle>
            <a:lvl1pPr marL="457200" indent="-457200">
              <a:buClr>
                <a:schemeClr val="accent2"/>
              </a:buClr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One</a:t>
            </a:r>
          </a:p>
          <a:p>
            <a:pPr lvl="0"/>
            <a:r>
              <a:rPr lang="en-US" dirty="0"/>
              <a:t>Two</a:t>
            </a:r>
          </a:p>
          <a:p>
            <a:pPr lvl="0"/>
            <a:r>
              <a:rPr lang="en-US" dirty="0"/>
              <a:t>Three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07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8D8E19-066C-42EA-9552-BF75874D9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 algn="l"/>
            <a:fld id="{7FB3E9BC-1F5C-4C2E-BFCF-CAAC7B02AD2A}" type="datetime1">
              <a:rPr lang="ru-RU" smtClean="0"/>
              <a:pPr algn="l"/>
              <a:t>02.12.2022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100DB94-2976-4FD5-81D0-3438AE624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C9BB49C-9325-4EAD-849A-D7D026C2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BE92-5590-40BA-989B-C211D4571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9FE5A80-1C45-4CFD-B308-7B5BDAF3AB94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C10D3B7-6EAC-418F-B970-518A10B1C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75663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8D8E19-066C-42EA-9552-BF75874D9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 algn="l"/>
            <a:fld id="{7FB3E9BC-1F5C-4C2E-BFCF-CAAC7B02AD2A}" type="datetime1">
              <a:rPr lang="ru-RU" smtClean="0"/>
              <a:pPr algn="l"/>
              <a:t>02.12.2022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100DB94-2976-4FD5-81D0-3438AE624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C9BB49C-9325-4EAD-849A-D7D026C2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BE92-5590-40BA-989B-C211D4571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9FE5A80-1C45-4CFD-B308-7B5BDAF3AB94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46D2B034-9BB1-4213-9CDD-7CEE0DC176A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85764588"/>
              </p:ext>
            </p:extLst>
          </p:nvPr>
        </p:nvGraphicFramePr>
        <p:xfrm>
          <a:off x="838200" y="1795792"/>
          <a:ext cx="10515600" cy="38304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58068574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3148356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6776820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69348639"/>
                    </a:ext>
                  </a:extLst>
                </a:gridCol>
              </a:tblGrid>
              <a:tr h="4788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4307360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One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1801559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Two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3358492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Three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59668739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Four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7977465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Five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24202899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Six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3891064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Seven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4917304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C10D3B7-6EAC-418F-B970-518A10B1C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4098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F0C02E-33D4-493F-BF82-AD8C60DB4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5C6C960-22CF-4D1F-9263-6C2179C07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E691D73-950E-44F5-B863-4F4657D50800}" type="datetime1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D532937-BE13-4801-BBB4-D0D0E4D2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1EEF2D6-09C1-4473-B2F1-3B1E8B87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C25BE92-5590-40BA-989B-C211D4571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2F97BB4-5B21-47D8-933E-02BB2B1D0B00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9" name="Group 5">
            <a:extLst>
              <a:ext uri="{FF2B5EF4-FFF2-40B4-BE49-F238E27FC236}">
                <a16:creationId xmlns:a16="http://schemas.microsoft.com/office/drawing/2014/main" id="{CE100E22-6D95-4E13-83C8-3431D4A4906A}"/>
              </a:ext>
            </a:extLst>
          </p:cNvPr>
          <p:cNvGrpSpPr/>
          <p:nvPr userDrawn="1"/>
        </p:nvGrpSpPr>
        <p:grpSpPr>
          <a:xfrm>
            <a:off x="660504" y="1807817"/>
            <a:ext cx="5403966" cy="1621183"/>
            <a:chOff x="450378" y="1514852"/>
            <a:chExt cx="5403966" cy="1621183"/>
          </a:xfrm>
          <a:solidFill>
            <a:schemeClr val="accent2"/>
          </a:solidFill>
        </p:grpSpPr>
        <p:sp>
          <p:nvSpPr>
            <p:cNvPr id="10" name="Rectangle 12">
              <a:extLst>
                <a:ext uri="{FF2B5EF4-FFF2-40B4-BE49-F238E27FC236}">
                  <a16:creationId xmlns:a16="http://schemas.microsoft.com/office/drawing/2014/main" id="{807B2D42-871E-4D94-8098-9AFC9F133215}"/>
                </a:ext>
              </a:extLst>
            </p:cNvPr>
            <p:cNvSpPr/>
            <p:nvPr/>
          </p:nvSpPr>
          <p:spPr>
            <a:xfrm>
              <a:off x="450378" y="1624035"/>
              <a:ext cx="5266943" cy="151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98525" lvl="0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2000" baseline="30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" name="Rectangle 13">
              <a:extLst>
                <a:ext uri="{FF2B5EF4-FFF2-40B4-BE49-F238E27FC236}">
                  <a16:creationId xmlns:a16="http://schemas.microsoft.com/office/drawing/2014/main" id="{E40ECD63-D825-4308-8839-65A9C5C4FCA8}"/>
                </a:ext>
              </a:extLst>
            </p:cNvPr>
            <p:cNvSpPr/>
            <p:nvPr/>
          </p:nvSpPr>
          <p:spPr>
            <a:xfrm>
              <a:off x="614150" y="1514852"/>
              <a:ext cx="5240194" cy="15035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6213" defTabSz="993775"/>
              <a:r>
                <a:rPr lang="en-US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Ab </a:t>
              </a:r>
              <a:r>
                <a:rPr lang="en-US" sz="16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exterioribus</a:t>
              </a:r>
              <a:r>
                <a:rPr lang="en-US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ad </a:t>
              </a:r>
              <a:r>
                <a:rPr lang="en-US" sz="16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interiora</a:t>
              </a:r>
              <a:endPara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12" name="Group 592">
              <a:extLst>
                <a:ext uri="{FF2B5EF4-FFF2-40B4-BE49-F238E27FC236}">
                  <a16:creationId xmlns:a16="http://schemas.microsoft.com/office/drawing/2014/main" id="{278A2F86-44E1-4262-A4C8-5508FEE66E4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916484" y="1595978"/>
              <a:ext cx="469375" cy="468000"/>
              <a:chOff x="963" y="1933"/>
              <a:chExt cx="341" cy="340"/>
            </a:xfrm>
            <a:grpFill/>
          </p:grpSpPr>
          <p:sp>
            <p:nvSpPr>
              <p:cNvPr id="13" name="Freeform 16">
                <a:extLst>
                  <a:ext uri="{FF2B5EF4-FFF2-40B4-BE49-F238E27FC236}">
                    <a16:creationId xmlns:a16="http://schemas.microsoft.com/office/drawing/2014/main" id="{15F965F1-E4C9-4FBD-8AA8-168C8AA37E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6" y="2031"/>
                <a:ext cx="207" cy="157"/>
              </a:xfrm>
              <a:custGeom>
                <a:avLst/>
                <a:gdLst>
                  <a:gd name="T0" fmla="*/ 307 w 311"/>
                  <a:gd name="T1" fmla="*/ 4 h 236"/>
                  <a:gd name="T2" fmla="*/ 292 w 311"/>
                  <a:gd name="T3" fmla="*/ 4 h 236"/>
                  <a:gd name="T4" fmla="*/ 86 w 311"/>
                  <a:gd name="T5" fmla="*/ 210 h 236"/>
                  <a:gd name="T6" fmla="*/ 19 w 311"/>
                  <a:gd name="T7" fmla="*/ 143 h 236"/>
                  <a:gd name="T8" fmla="*/ 4 w 311"/>
                  <a:gd name="T9" fmla="*/ 143 h 236"/>
                  <a:gd name="T10" fmla="*/ 4 w 311"/>
                  <a:gd name="T11" fmla="*/ 158 h 236"/>
                  <a:gd name="T12" fmla="*/ 78 w 311"/>
                  <a:gd name="T13" fmla="*/ 233 h 236"/>
                  <a:gd name="T14" fmla="*/ 86 w 311"/>
                  <a:gd name="T15" fmla="*/ 236 h 236"/>
                  <a:gd name="T16" fmla="*/ 94 w 311"/>
                  <a:gd name="T17" fmla="*/ 233 h 236"/>
                  <a:gd name="T18" fmla="*/ 307 w 311"/>
                  <a:gd name="T19" fmla="*/ 19 h 236"/>
                  <a:gd name="T20" fmla="*/ 307 w 311"/>
                  <a:gd name="T21" fmla="*/ 4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1" h="236">
                    <a:moveTo>
                      <a:pt x="307" y="4"/>
                    </a:moveTo>
                    <a:cubicBezTo>
                      <a:pt x="303" y="0"/>
                      <a:pt x="296" y="0"/>
                      <a:pt x="292" y="4"/>
                    </a:cubicBezTo>
                    <a:cubicBezTo>
                      <a:pt x="86" y="210"/>
                      <a:pt x="86" y="210"/>
                      <a:pt x="86" y="210"/>
                    </a:cubicBezTo>
                    <a:cubicBezTo>
                      <a:pt x="19" y="143"/>
                      <a:pt x="19" y="143"/>
                      <a:pt x="19" y="143"/>
                    </a:cubicBezTo>
                    <a:cubicBezTo>
                      <a:pt x="15" y="139"/>
                      <a:pt x="8" y="139"/>
                      <a:pt x="4" y="143"/>
                    </a:cubicBezTo>
                    <a:cubicBezTo>
                      <a:pt x="0" y="147"/>
                      <a:pt x="0" y="154"/>
                      <a:pt x="4" y="158"/>
                    </a:cubicBezTo>
                    <a:cubicBezTo>
                      <a:pt x="78" y="233"/>
                      <a:pt x="78" y="233"/>
                      <a:pt x="78" y="233"/>
                    </a:cubicBezTo>
                    <a:cubicBezTo>
                      <a:pt x="81" y="235"/>
                      <a:pt x="83" y="236"/>
                      <a:pt x="86" y="236"/>
                    </a:cubicBezTo>
                    <a:cubicBezTo>
                      <a:pt x="89" y="236"/>
                      <a:pt x="91" y="235"/>
                      <a:pt x="94" y="233"/>
                    </a:cubicBezTo>
                    <a:cubicBezTo>
                      <a:pt x="307" y="19"/>
                      <a:pt x="307" y="19"/>
                      <a:pt x="307" y="19"/>
                    </a:cubicBezTo>
                    <a:cubicBezTo>
                      <a:pt x="311" y="15"/>
                      <a:pt x="311" y="8"/>
                      <a:pt x="307" y="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id="{AFEB2417-6F77-45C4-9984-7D66F4B8384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63" y="1933"/>
                <a:ext cx="341" cy="340"/>
              </a:xfrm>
              <a:custGeom>
                <a:avLst/>
                <a:gdLst>
                  <a:gd name="T0" fmla="*/ 256 w 512"/>
                  <a:gd name="T1" fmla="*/ 21 h 512"/>
                  <a:gd name="T2" fmla="*/ 490 w 512"/>
                  <a:gd name="T3" fmla="*/ 256 h 512"/>
                  <a:gd name="T4" fmla="*/ 256 w 512"/>
                  <a:gd name="T5" fmla="*/ 490 h 512"/>
                  <a:gd name="T6" fmla="*/ 21 w 512"/>
                  <a:gd name="T7" fmla="*/ 256 h 512"/>
                  <a:gd name="T8" fmla="*/ 256 w 512"/>
                  <a:gd name="T9" fmla="*/ 21 h 512"/>
                  <a:gd name="T10" fmla="*/ 256 w 512"/>
                  <a:gd name="T11" fmla="*/ 0 h 512"/>
                  <a:gd name="T12" fmla="*/ 0 w 512"/>
                  <a:gd name="T13" fmla="*/ 256 h 512"/>
                  <a:gd name="T14" fmla="*/ 256 w 512"/>
                  <a:gd name="T15" fmla="*/ 512 h 512"/>
                  <a:gd name="T16" fmla="*/ 512 w 512"/>
                  <a:gd name="T17" fmla="*/ 256 h 512"/>
                  <a:gd name="T18" fmla="*/ 256 w 512"/>
                  <a:gd name="T19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2" h="512">
                    <a:moveTo>
                      <a:pt x="256" y="21"/>
                    </a:moveTo>
                    <a:cubicBezTo>
                      <a:pt x="385" y="21"/>
                      <a:pt x="490" y="126"/>
                      <a:pt x="490" y="256"/>
                    </a:cubicBezTo>
                    <a:cubicBezTo>
                      <a:pt x="490" y="385"/>
                      <a:pt x="385" y="490"/>
                      <a:pt x="256" y="490"/>
                    </a:cubicBezTo>
                    <a:cubicBezTo>
                      <a:pt x="126" y="490"/>
                      <a:pt x="21" y="385"/>
                      <a:pt x="21" y="256"/>
                    </a:cubicBezTo>
                    <a:cubicBezTo>
                      <a:pt x="21" y="126"/>
                      <a:pt x="126" y="21"/>
                      <a:pt x="256" y="21"/>
                    </a:cubicBezTo>
                    <a:moveTo>
                      <a:pt x="256" y="0"/>
                    </a:moveTo>
                    <a:cubicBezTo>
                      <a:pt x="114" y="0"/>
                      <a:pt x="0" y="114"/>
                      <a:pt x="0" y="256"/>
                    </a:cubicBezTo>
                    <a:cubicBezTo>
                      <a:pt x="0" y="397"/>
                      <a:pt x="114" y="512"/>
                      <a:pt x="256" y="512"/>
                    </a:cubicBezTo>
                    <a:cubicBezTo>
                      <a:pt x="397" y="512"/>
                      <a:pt x="512" y="397"/>
                      <a:pt x="512" y="256"/>
                    </a:cubicBezTo>
                    <a:cubicBezTo>
                      <a:pt x="512" y="114"/>
                      <a:pt x="397" y="0"/>
                      <a:pt x="256" y="0"/>
                    </a:cubicBezTo>
                    <a:close/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grpSp>
        <p:nvGrpSpPr>
          <p:cNvPr id="15" name="Group 5">
            <a:extLst>
              <a:ext uri="{FF2B5EF4-FFF2-40B4-BE49-F238E27FC236}">
                <a16:creationId xmlns:a16="http://schemas.microsoft.com/office/drawing/2014/main" id="{5E899E80-038A-428B-B8C2-4F2966C99BBF}"/>
              </a:ext>
            </a:extLst>
          </p:cNvPr>
          <p:cNvGrpSpPr/>
          <p:nvPr userDrawn="1"/>
        </p:nvGrpSpPr>
        <p:grpSpPr>
          <a:xfrm>
            <a:off x="6127532" y="1806107"/>
            <a:ext cx="5403966" cy="1621183"/>
            <a:chOff x="450378" y="1514852"/>
            <a:chExt cx="5403966" cy="1621183"/>
          </a:xfrm>
        </p:grpSpPr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0A8133B1-6F20-4FA4-AE2F-95A23977A915}"/>
                </a:ext>
              </a:extLst>
            </p:cNvPr>
            <p:cNvSpPr/>
            <p:nvPr/>
          </p:nvSpPr>
          <p:spPr>
            <a:xfrm>
              <a:off x="450378" y="1624035"/>
              <a:ext cx="5266943" cy="1512000"/>
            </a:xfrm>
            <a:prstGeom prst="rect">
              <a:avLst/>
            </a:prstGeom>
            <a:solidFill>
              <a:schemeClr val="accent2">
                <a:alpha val="8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98525" lvl="0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altLang="en-US" sz="2000" baseline="30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36CA6D94-AD4F-49BB-B4D7-359FFD857CC5}"/>
                </a:ext>
              </a:extLst>
            </p:cNvPr>
            <p:cNvSpPr/>
            <p:nvPr/>
          </p:nvSpPr>
          <p:spPr>
            <a:xfrm>
              <a:off x="614150" y="1514852"/>
              <a:ext cx="5240194" cy="150352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76213" defTabSz="993775"/>
              <a:r>
                <a:rPr lang="en-US" sz="15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Omnia </a:t>
              </a:r>
              <a:r>
                <a:rPr lang="en-US" sz="15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mea</a:t>
              </a:r>
              <a:r>
                <a:rPr lang="en-US" sz="15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mecum </a:t>
              </a:r>
              <a:r>
                <a:rPr lang="en-US" sz="15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porto</a:t>
              </a:r>
              <a:endParaRPr lang="ru-RU" sz="1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18" name="Group 592">
              <a:extLst>
                <a:ext uri="{FF2B5EF4-FFF2-40B4-BE49-F238E27FC236}">
                  <a16:creationId xmlns:a16="http://schemas.microsoft.com/office/drawing/2014/main" id="{302F516C-9DFF-48A6-ABC7-1BD709489DF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916484" y="1595978"/>
              <a:ext cx="469375" cy="468000"/>
              <a:chOff x="963" y="1933"/>
              <a:chExt cx="341" cy="340"/>
            </a:xfrm>
            <a:solidFill>
              <a:srgbClr val="FA4616"/>
            </a:solidFill>
          </p:grpSpPr>
          <p:sp>
            <p:nvSpPr>
              <p:cNvPr id="19" name="Freeform 16">
                <a:extLst>
                  <a:ext uri="{FF2B5EF4-FFF2-40B4-BE49-F238E27FC236}">
                    <a16:creationId xmlns:a16="http://schemas.microsoft.com/office/drawing/2014/main" id="{D3D17B5E-628D-48B4-A130-7B6B304A79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6" y="2031"/>
                <a:ext cx="207" cy="157"/>
              </a:xfrm>
              <a:custGeom>
                <a:avLst/>
                <a:gdLst>
                  <a:gd name="T0" fmla="*/ 307 w 311"/>
                  <a:gd name="T1" fmla="*/ 4 h 236"/>
                  <a:gd name="T2" fmla="*/ 292 w 311"/>
                  <a:gd name="T3" fmla="*/ 4 h 236"/>
                  <a:gd name="T4" fmla="*/ 86 w 311"/>
                  <a:gd name="T5" fmla="*/ 210 h 236"/>
                  <a:gd name="T6" fmla="*/ 19 w 311"/>
                  <a:gd name="T7" fmla="*/ 143 h 236"/>
                  <a:gd name="T8" fmla="*/ 4 w 311"/>
                  <a:gd name="T9" fmla="*/ 143 h 236"/>
                  <a:gd name="T10" fmla="*/ 4 w 311"/>
                  <a:gd name="T11" fmla="*/ 158 h 236"/>
                  <a:gd name="T12" fmla="*/ 78 w 311"/>
                  <a:gd name="T13" fmla="*/ 233 h 236"/>
                  <a:gd name="T14" fmla="*/ 86 w 311"/>
                  <a:gd name="T15" fmla="*/ 236 h 236"/>
                  <a:gd name="T16" fmla="*/ 94 w 311"/>
                  <a:gd name="T17" fmla="*/ 233 h 236"/>
                  <a:gd name="T18" fmla="*/ 307 w 311"/>
                  <a:gd name="T19" fmla="*/ 19 h 236"/>
                  <a:gd name="T20" fmla="*/ 307 w 311"/>
                  <a:gd name="T21" fmla="*/ 4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1" h="236">
                    <a:moveTo>
                      <a:pt x="307" y="4"/>
                    </a:moveTo>
                    <a:cubicBezTo>
                      <a:pt x="303" y="0"/>
                      <a:pt x="296" y="0"/>
                      <a:pt x="292" y="4"/>
                    </a:cubicBezTo>
                    <a:cubicBezTo>
                      <a:pt x="86" y="210"/>
                      <a:pt x="86" y="210"/>
                      <a:pt x="86" y="210"/>
                    </a:cubicBezTo>
                    <a:cubicBezTo>
                      <a:pt x="19" y="143"/>
                      <a:pt x="19" y="143"/>
                      <a:pt x="19" y="143"/>
                    </a:cubicBezTo>
                    <a:cubicBezTo>
                      <a:pt x="15" y="139"/>
                      <a:pt x="8" y="139"/>
                      <a:pt x="4" y="143"/>
                    </a:cubicBezTo>
                    <a:cubicBezTo>
                      <a:pt x="0" y="147"/>
                      <a:pt x="0" y="154"/>
                      <a:pt x="4" y="158"/>
                    </a:cubicBezTo>
                    <a:cubicBezTo>
                      <a:pt x="78" y="233"/>
                      <a:pt x="78" y="233"/>
                      <a:pt x="78" y="233"/>
                    </a:cubicBezTo>
                    <a:cubicBezTo>
                      <a:pt x="81" y="235"/>
                      <a:pt x="83" y="236"/>
                      <a:pt x="86" y="236"/>
                    </a:cubicBezTo>
                    <a:cubicBezTo>
                      <a:pt x="89" y="236"/>
                      <a:pt x="91" y="235"/>
                      <a:pt x="94" y="233"/>
                    </a:cubicBezTo>
                    <a:cubicBezTo>
                      <a:pt x="307" y="19"/>
                      <a:pt x="307" y="19"/>
                      <a:pt x="307" y="19"/>
                    </a:cubicBezTo>
                    <a:cubicBezTo>
                      <a:pt x="311" y="15"/>
                      <a:pt x="311" y="8"/>
                      <a:pt x="307" y="4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0" name="Freeform 17">
                <a:extLst>
                  <a:ext uri="{FF2B5EF4-FFF2-40B4-BE49-F238E27FC236}">
                    <a16:creationId xmlns:a16="http://schemas.microsoft.com/office/drawing/2014/main" id="{37570F14-C167-46AB-A47D-C9D893A262B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63" y="1933"/>
                <a:ext cx="341" cy="340"/>
              </a:xfrm>
              <a:custGeom>
                <a:avLst/>
                <a:gdLst>
                  <a:gd name="T0" fmla="*/ 256 w 512"/>
                  <a:gd name="T1" fmla="*/ 21 h 512"/>
                  <a:gd name="T2" fmla="*/ 490 w 512"/>
                  <a:gd name="T3" fmla="*/ 256 h 512"/>
                  <a:gd name="T4" fmla="*/ 256 w 512"/>
                  <a:gd name="T5" fmla="*/ 490 h 512"/>
                  <a:gd name="T6" fmla="*/ 21 w 512"/>
                  <a:gd name="T7" fmla="*/ 256 h 512"/>
                  <a:gd name="T8" fmla="*/ 256 w 512"/>
                  <a:gd name="T9" fmla="*/ 21 h 512"/>
                  <a:gd name="T10" fmla="*/ 256 w 512"/>
                  <a:gd name="T11" fmla="*/ 0 h 512"/>
                  <a:gd name="T12" fmla="*/ 0 w 512"/>
                  <a:gd name="T13" fmla="*/ 256 h 512"/>
                  <a:gd name="T14" fmla="*/ 256 w 512"/>
                  <a:gd name="T15" fmla="*/ 512 h 512"/>
                  <a:gd name="T16" fmla="*/ 512 w 512"/>
                  <a:gd name="T17" fmla="*/ 256 h 512"/>
                  <a:gd name="T18" fmla="*/ 256 w 512"/>
                  <a:gd name="T19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2" h="512">
                    <a:moveTo>
                      <a:pt x="256" y="21"/>
                    </a:moveTo>
                    <a:cubicBezTo>
                      <a:pt x="385" y="21"/>
                      <a:pt x="490" y="126"/>
                      <a:pt x="490" y="256"/>
                    </a:cubicBezTo>
                    <a:cubicBezTo>
                      <a:pt x="490" y="385"/>
                      <a:pt x="385" y="490"/>
                      <a:pt x="256" y="490"/>
                    </a:cubicBezTo>
                    <a:cubicBezTo>
                      <a:pt x="126" y="490"/>
                      <a:pt x="21" y="385"/>
                      <a:pt x="21" y="256"/>
                    </a:cubicBezTo>
                    <a:cubicBezTo>
                      <a:pt x="21" y="126"/>
                      <a:pt x="126" y="21"/>
                      <a:pt x="256" y="21"/>
                    </a:cubicBezTo>
                    <a:moveTo>
                      <a:pt x="256" y="0"/>
                    </a:moveTo>
                    <a:cubicBezTo>
                      <a:pt x="114" y="0"/>
                      <a:pt x="0" y="114"/>
                      <a:pt x="0" y="256"/>
                    </a:cubicBezTo>
                    <a:cubicBezTo>
                      <a:pt x="0" y="397"/>
                      <a:pt x="114" y="512"/>
                      <a:pt x="256" y="512"/>
                    </a:cubicBezTo>
                    <a:cubicBezTo>
                      <a:pt x="397" y="512"/>
                      <a:pt x="512" y="397"/>
                      <a:pt x="512" y="256"/>
                    </a:cubicBezTo>
                    <a:cubicBezTo>
                      <a:pt x="512" y="114"/>
                      <a:pt x="397" y="0"/>
                      <a:pt x="256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21" name="Текст 7">
            <a:extLst>
              <a:ext uri="{FF2B5EF4-FFF2-40B4-BE49-F238E27FC236}">
                <a16:creationId xmlns:a16="http://schemas.microsoft.com/office/drawing/2014/main" id="{69AD6728-E303-4CDF-B5E8-2D171BF378D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457057"/>
            <a:ext cx="5089634" cy="2407168"/>
          </a:xfrm>
          <a:ln w="25400">
            <a:solidFill>
              <a:schemeClr val="accent2"/>
            </a:solidFill>
          </a:ln>
        </p:spPr>
        <p:txBody>
          <a:bodyPr/>
          <a:lstStyle>
            <a:lvl1pPr marL="514350" indent="-514350">
              <a:buClr>
                <a:schemeClr val="accent1"/>
              </a:buClr>
              <a:buFont typeface="+mj-lt"/>
              <a:buAutoNum type="arabicPeriod"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One</a:t>
            </a:r>
          </a:p>
          <a:p>
            <a:pPr lvl="0"/>
            <a:r>
              <a:rPr lang="en-US" dirty="0"/>
              <a:t>Two </a:t>
            </a:r>
          </a:p>
          <a:p>
            <a:pPr lvl="0"/>
            <a:r>
              <a:rPr lang="en-US" dirty="0"/>
              <a:t>Three</a:t>
            </a:r>
            <a:endParaRPr lang="ru-RU" dirty="0"/>
          </a:p>
        </p:txBody>
      </p:sp>
      <p:sp>
        <p:nvSpPr>
          <p:cNvPr id="22" name="Текст 7">
            <a:extLst>
              <a:ext uri="{FF2B5EF4-FFF2-40B4-BE49-F238E27FC236}">
                <a16:creationId xmlns:a16="http://schemas.microsoft.com/office/drawing/2014/main" id="{AD66FC22-B814-4B10-8FF9-4AC5D87EFB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64166" y="3455347"/>
            <a:ext cx="5089634" cy="2408878"/>
          </a:xfrm>
          <a:ln w="25400">
            <a:solidFill>
              <a:schemeClr val="accent1"/>
            </a:solidFill>
          </a:ln>
        </p:spPr>
        <p:txBody>
          <a:bodyPr/>
          <a:lstStyle>
            <a:lvl1pPr marL="514350" indent="-514350">
              <a:buClr>
                <a:schemeClr val="accent2"/>
              </a:buClr>
              <a:buFont typeface="+mj-lt"/>
              <a:buAutoNum type="arabicPeriod"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One</a:t>
            </a:r>
          </a:p>
          <a:p>
            <a:pPr lvl="0"/>
            <a:r>
              <a:rPr lang="en-US" dirty="0"/>
              <a:t>Two</a:t>
            </a:r>
          </a:p>
          <a:p>
            <a:pPr lvl="0"/>
            <a:r>
              <a:rPr lang="en-US" dirty="0"/>
              <a:t>Three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5971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F0C02E-33D4-493F-BF82-AD8C60DB4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5C6C960-22CF-4D1F-9263-6C2179C07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E691D73-950E-44F5-B863-4F4657D50800}" type="datetime1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D532937-BE13-4801-BBB4-D0D0E4D2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1EEF2D6-09C1-4473-B2F1-3B1E8B87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C25BE92-5590-40BA-989B-C211D4571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2F97BB4-5B21-47D8-933E-02BB2B1D0B00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807B2D42-871E-4D94-8098-9AFC9F133215}"/>
              </a:ext>
            </a:extLst>
          </p:cNvPr>
          <p:cNvSpPr/>
          <p:nvPr/>
        </p:nvSpPr>
        <p:spPr>
          <a:xfrm>
            <a:off x="688785" y="1917000"/>
            <a:ext cx="5220000" cy="151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98525" lvl="0" defTabSz="914400" fontAlgn="base">
              <a:spcBef>
                <a:spcPct val="0"/>
              </a:spcBef>
              <a:spcAft>
                <a:spcPct val="0"/>
              </a:spcAft>
            </a:pPr>
            <a:endParaRPr lang="en-GB" altLang="en-US" sz="2000" baseline="300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Текст 7">
            <a:extLst>
              <a:ext uri="{FF2B5EF4-FFF2-40B4-BE49-F238E27FC236}">
                <a16:creationId xmlns:a16="http://schemas.microsoft.com/office/drawing/2014/main" id="{69AD6728-E303-4CDF-B5E8-2D171BF378D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457057"/>
            <a:ext cx="5089634" cy="2407168"/>
          </a:xfrm>
          <a:ln w="25400">
            <a:solidFill>
              <a:schemeClr val="accent2"/>
            </a:solidFill>
          </a:ln>
        </p:spPr>
        <p:txBody>
          <a:bodyPr/>
          <a:lstStyle>
            <a:lvl1pPr marL="514350" indent="-514350">
              <a:buClr>
                <a:schemeClr val="tx2"/>
              </a:buClr>
              <a:buFont typeface="+mj-lt"/>
              <a:buAutoNum type="arabicPeriod"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One</a:t>
            </a:r>
          </a:p>
          <a:p>
            <a:pPr lvl="0"/>
            <a:r>
              <a:rPr lang="en-US" dirty="0"/>
              <a:t>Two </a:t>
            </a:r>
          </a:p>
          <a:p>
            <a:pPr lvl="0"/>
            <a:r>
              <a:rPr lang="en-US" dirty="0"/>
              <a:t>Three</a:t>
            </a:r>
            <a:endParaRPr lang="ru-RU" dirty="0"/>
          </a:p>
        </p:txBody>
      </p:sp>
      <p:sp>
        <p:nvSpPr>
          <p:cNvPr id="22" name="Текст 7">
            <a:extLst>
              <a:ext uri="{FF2B5EF4-FFF2-40B4-BE49-F238E27FC236}">
                <a16:creationId xmlns:a16="http://schemas.microsoft.com/office/drawing/2014/main" id="{AD66FC22-B814-4B10-8FF9-4AC5D87EFB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64166" y="3455347"/>
            <a:ext cx="5089634" cy="2408878"/>
          </a:xfrm>
          <a:ln w="25400">
            <a:solidFill>
              <a:schemeClr val="tx2"/>
            </a:solidFill>
          </a:ln>
        </p:spPr>
        <p:txBody>
          <a:bodyPr/>
          <a:lstStyle>
            <a:lvl1pPr marL="514350" indent="-514350">
              <a:buClr>
                <a:schemeClr val="accent2"/>
              </a:buClr>
              <a:buFont typeface="+mj-lt"/>
              <a:buAutoNum type="arabicPeriod"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One</a:t>
            </a:r>
          </a:p>
          <a:p>
            <a:pPr lvl="0"/>
            <a:r>
              <a:rPr lang="en-US" dirty="0"/>
              <a:t>Two</a:t>
            </a:r>
          </a:p>
          <a:p>
            <a:pPr lvl="0"/>
            <a:r>
              <a:rPr lang="en-US" dirty="0"/>
              <a:t>Three</a:t>
            </a:r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6A25247D-F1ED-458A-8E5D-8A8B8D123D2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36422" y="1791816"/>
            <a:ext cx="5220000" cy="1503363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AB2F239A-E8DA-4086-8ECC-9235F00FFCB8}"/>
              </a:ext>
            </a:extLst>
          </p:cNvPr>
          <p:cNvSpPr/>
          <p:nvPr/>
        </p:nvSpPr>
        <p:spPr>
          <a:xfrm>
            <a:off x="6108324" y="1917000"/>
            <a:ext cx="5220000" cy="1512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98525" lvl="0" defTabSz="914400" fontAlgn="base">
              <a:spcBef>
                <a:spcPct val="0"/>
              </a:spcBef>
              <a:spcAft>
                <a:spcPct val="0"/>
              </a:spcAft>
            </a:pPr>
            <a:endParaRPr lang="en-GB" altLang="en-US" sz="2000" baseline="300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Объект 7">
            <a:extLst>
              <a:ext uri="{FF2B5EF4-FFF2-40B4-BE49-F238E27FC236}">
                <a16:creationId xmlns:a16="http://schemas.microsoft.com/office/drawing/2014/main" id="{0D196DED-273C-4EA0-BC5A-0A3C201C619D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64166" y="1791816"/>
            <a:ext cx="5220000" cy="1503363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26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1FCE75-C5D8-4AD1-840C-67683ABDA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E07D88-0C1C-44B8-9F83-E66AEB0FB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tx2"/>
                </a:solidFill>
              </a:defRPr>
            </a:lvl1pPr>
            <a:lvl2pPr>
              <a:buClr>
                <a:schemeClr val="accent1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accent1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accent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2485C24-898E-4924-8954-9D16F2A4F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514350" indent="-514350">
              <a:buClr>
                <a:schemeClr val="accent1"/>
              </a:buClr>
              <a:buFont typeface="+mj-lt"/>
              <a:buAutoNum type="arabicPeriod"/>
              <a:defRPr>
                <a:solidFill>
                  <a:schemeClr val="tx2"/>
                </a:solidFill>
              </a:defRPr>
            </a:lvl1pPr>
            <a:lvl2pPr marL="914400" indent="-457200">
              <a:buClr>
                <a:schemeClr val="accent1"/>
              </a:buClr>
              <a:buFont typeface="+mj-lt"/>
              <a:buAutoNum type="arabicPeriod"/>
              <a:defRPr>
                <a:solidFill>
                  <a:schemeClr val="tx2"/>
                </a:solidFill>
              </a:defRPr>
            </a:lvl2pPr>
            <a:lvl3pPr marL="1371600" indent="-457200">
              <a:buClr>
                <a:schemeClr val="accent1"/>
              </a:buClr>
              <a:buFont typeface="+mj-lt"/>
              <a:buAutoNum type="arabicPeriod"/>
              <a:defRPr>
                <a:solidFill>
                  <a:schemeClr val="tx2"/>
                </a:solidFill>
              </a:defRPr>
            </a:lvl3pPr>
            <a:lvl4pPr marL="1714500" indent="-342900">
              <a:buClr>
                <a:schemeClr val="accent1"/>
              </a:buClr>
              <a:buFont typeface="+mj-lt"/>
              <a:buAutoNum type="arabicPeriod"/>
              <a:defRPr>
                <a:solidFill>
                  <a:schemeClr val="tx2"/>
                </a:solidFill>
              </a:defRPr>
            </a:lvl4pPr>
            <a:lvl5pPr marL="2171700" indent="-342900">
              <a:buClr>
                <a:schemeClr val="accent1"/>
              </a:buClr>
              <a:buFont typeface="+mj-lt"/>
              <a:buAutoNum type="arabicPeriod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C2EDC9-77FB-468A-B782-7EC584CD9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6DF3A65-1568-4299-A24D-5EC05DA8167C}" type="datetime1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DA915E-EC53-4D90-8A13-58DF4815A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55536C-67BE-4452-9419-101784D72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C25BE92-5590-40BA-989B-C211D4571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7420013-8290-4CCB-A477-0A37B9D0D995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683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CB1FD5-D454-4C68-95A9-A8B2B9608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C9AF05-A1BB-41C2-9F0E-C395DEB9F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B938DCA-0773-41B6-A1F5-C06CA4C5D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2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FB9DE34-320C-4583-A745-6C33556427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92D2210-2FB0-463A-AB67-75538B9311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514350" indent="-514350">
              <a:buClr>
                <a:schemeClr val="accent2"/>
              </a:buClr>
              <a:buFont typeface="+mj-lt"/>
              <a:buAutoNum type="arabicPeriod"/>
              <a:defRPr>
                <a:solidFill>
                  <a:schemeClr val="tx2"/>
                </a:solidFill>
              </a:defRPr>
            </a:lvl1pPr>
            <a:lvl2pPr marL="914400" indent="-457200">
              <a:buClr>
                <a:schemeClr val="accent2"/>
              </a:buClr>
              <a:buFont typeface="+mj-lt"/>
              <a:buAutoNum type="arabicPeriod"/>
              <a:defRPr>
                <a:solidFill>
                  <a:schemeClr val="tx2"/>
                </a:solidFill>
              </a:defRPr>
            </a:lvl2pPr>
            <a:lvl3pPr marL="1371600" indent="-457200">
              <a:buClr>
                <a:schemeClr val="accent2"/>
              </a:buClr>
              <a:buFont typeface="+mj-lt"/>
              <a:buAutoNum type="arabicPeriod"/>
              <a:defRPr>
                <a:solidFill>
                  <a:schemeClr val="tx2"/>
                </a:solidFill>
              </a:defRPr>
            </a:lvl3pPr>
            <a:lvl4pPr marL="1714500" indent="-342900">
              <a:buClr>
                <a:schemeClr val="accent2"/>
              </a:buClr>
              <a:buFont typeface="+mj-lt"/>
              <a:buAutoNum type="arabicPeriod"/>
              <a:defRPr>
                <a:solidFill>
                  <a:schemeClr val="tx2"/>
                </a:solidFill>
              </a:defRPr>
            </a:lvl4pPr>
            <a:lvl5pPr marL="2171700" indent="-342900">
              <a:buClr>
                <a:schemeClr val="accent2"/>
              </a:buClr>
              <a:buFont typeface="+mj-lt"/>
              <a:buAutoNum type="arabicPeriod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8ABC73-13F6-4007-8587-64AC3FE7D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5EFD484-CF35-4ACA-BF4E-6198738A8A3C}" type="datetime1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9197699-14D8-4EEC-B731-E26735175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A155968-F6F0-4052-A7BE-BB41A67C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r"/>
            <a:fld id="{1C25BE92-5590-40BA-989B-C211D4571FF9}" type="slidenum">
              <a:rPr lang="ru-RU" smtClean="0"/>
              <a:pPr algn="r"/>
              <a:t>‹#›</a:t>
            </a:fld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EFEC73B-4A97-4016-B9C1-2A6DA4D88AB1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5271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8D8E19-066C-42EA-9552-BF75874D9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20497-2DDC-4B07-BE56-5973D40C10D8}" type="datetime1">
              <a:rPr lang="ru-RU" smtClean="0"/>
              <a:t>02.12.2022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100DB94-2976-4FD5-81D0-3438AE624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C9BB49C-9325-4EAD-849A-D7D026C2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BE92-5590-40BA-989B-C211D4571FF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9FE5A80-1C45-4CFD-B308-7B5BDAF3AB94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13880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Изображение выглядит как внутренний&#10;&#10;Автоматически созданное описание">
            <a:extLst>
              <a:ext uri="{FF2B5EF4-FFF2-40B4-BE49-F238E27FC236}">
                <a16:creationId xmlns:a16="http://schemas.microsoft.com/office/drawing/2014/main" id="{36D9F99E-60C2-455F-8A10-5D0102FAD6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62495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079A7F-44A9-4199-931A-E4EFDDF6A8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62494" y="1955036"/>
            <a:ext cx="6784955" cy="2607439"/>
          </a:xfrm>
        </p:spPr>
        <p:txBody>
          <a:bodyPr anchor="b">
            <a:noAutofit/>
          </a:bodyPr>
          <a:lstStyle>
            <a:lvl1pPr>
              <a:defRPr sz="2800">
                <a:solidFill>
                  <a:schemeClr val="bg2"/>
                </a:solidFill>
                <a:latin typeface="+mn-lt"/>
              </a:defRPr>
            </a:lvl1pPr>
          </a:lstStyle>
          <a:p>
            <a:br>
              <a:rPr lang="en-US" dirty="0"/>
            </a:br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Occupation</a:t>
            </a:r>
            <a:br>
              <a:rPr lang="en-US" dirty="0"/>
            </a:br>
            <a:r>
              <a:rPr lang="en-US" dirty="0"/>
              <a:t>Practice</a:t>
            </a:r>
            <a:br>
              <a:rPr lang="en-US" dirty="0"/>
            </a:br>
            <a:r>
              <a:rPr lang="en-US" dirty="0"/>
              <a:t>E-mail</a:t>
            </a:r>
            <a:br>
              <a:rPr lang="en-US" dirty="0"/>
            </a:br>
            <a:r>
              <a:rPr lang="en-US" dirty="0"/>
              <a:t>Phone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E41857-88E4-46DF-9AFB-7AF7C5B37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66920" y="6356350"/>
            <a:ext cx="4114800" cy="365125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www.alumnipartners.ru</a:t>
            </a:r>
            <a:endParaRPr lang="ru-RU" dirty="0"/>
          </a:p>
        </p:txBody>
      </p:sp>
      <p:pic>
        <p:nvPicPr>
          <p:cNvPr id="6" name="Рисунок 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2EE3FB70-FE88-4C64-B16D-8E0610FF818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662" y="361124"/>
            <a:ext cx="1800000" cy="871704"/>
          </a:xfrm>
          <a:prstGeom prst="rect">
            <a:avLst/>
          </a:prstGeom>
        </p:spPr>
      </p:pic>
      <p:pic>
        <p:nvPicPr>
          <p:cNvPr id="7" name="Рисунок 6" descr="Изображение выглядит как внутренний, белый, сиденье, шаг&#10;&#10;Автоматически созданное описание">
            <a:extLst>
              <a:ext uri="{FF2B5EF4-FFF2-40B4-BE49-F238E27FC236}">
                <a16:creationId xmlns:a16="http://schemas.microsoft.com/office/drawing/2014/main" id="{AD198D6A-2AE6-4172-966D-29659C02FDF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52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554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C1A7D3-681B-481A-A133-CC33440805B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z="6000" dirty="0" err="1">
                <a:solidFill>
                  <a:srgbClr val="454F5D"/>
                </a:solidFill>
              </a:rPr>
              <a:t>Pr</a:t>
            </a:r>
            <a:r>
              <a:rPr lang="en-US" sz="6000" dirty="0" err="1">
                <a:solidFill>
                  <a:srgbClr val="454F5D"/>
                </a:solidFill>
              </a:rPr>
              <a:t>esentation</a:t>
            </a:r>
            <a:r>
              <a:rPr lang="en-US" sz="6000" dirty="0">
                <a:solidFill>
                  <a:srgbClr val="454F5D"/>
                </a:solidFill>
              </a:rPr>
              <a:t> slides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3A327AB-F272-411B-88CF-E64CD0FA91B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z="2400" dirty="0">
                <a:solidFill>
                  <a:srgbClr val="FF7B4C"/>
                </a:solidFill>
              </a:rPr>
              <a:t>ALUMNI Partners law firm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3F2292-4F02-465B-B05A-D475C8554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www.alumnipartners.ru</a:t>
            </a:r>
            <a:endParaRPr lang="ru-RU" dirty="0"/>
          </a:p>
        </p:txBody>
      </p:sp>
      <p:pic>
        <p:nvPicPr>
          <p:cNvPr id="11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2380E3B8-36B9-426D-8FE9-9991C53D14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000" y="250658"/>
            <a:ext cx="3600000" cy="1743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68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8D8E19-066C-42EA-9552-BF75874D9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2216A93-46D7-4957-B1F5-35430C979BEA}" type="datetime1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100DB94-2976-4FD5-81D0-3438AE624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C9BB49C-9325-4EAD-849A-D7D026C2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C25BE92-5590-40BA-989B-C211D4571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4009B6C-0A79-4AC6-A159-02351BB23B1C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75FDF438-FAD3-41C6-9F7F-714DC1E135F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336675"/>
            <a:ext cx="8715599" cy="2092325"/>
          </a:xfrm>
          <a:solidFill>
            <a:schemeClr val="accent5"/>
          </a:solidFill>
        </p:spPr>
        <p:txBody>
          <a:bodyPr anchor="ctr" anchorCtr="1"/>
          <a:lstStyle>
            <a:lvl1pPr marL="0" indent="0">
              <a:buNone/>
              <a:defRPr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SLIDES</a:t>
            </a:r>
            <a:endParaRPr lang="ru-RU" dirty="0"/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B002B4AC-C4ED-469A-B785-C8775F9A4B7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38202" y="2728913"/>
            <a:ext cx="8735442" cy="2163762"/>
          </a:xfrm>
          <a:solidFill>
            <a:schemeClr val="accent1"/>
          </a:solidFill>
        </p:spPr>
        <p:txBody>
          <a:bodyPr wrap="square" lIns="0" tIns="144000" rIns="2988000" anchor="t" anchorCtr="1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For external communications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15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8D8E19-066C-42EA-9552-BF75874D9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2216A93-46D7-4957-B1F5-35430C979BEA}" type="datetime1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100DB94-2976-4FD5-81D0-3438AE624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C9BB49C-9325-4EAD-849A-D7D026C2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C25BE92-5590-40BA-989B-C211D4571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4009B6C-0A79-4AC6-A159-02351BB23B1C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75FDF438-FAD3-41C6-9F7F-714DC1E135F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336675"/>
            <a:ext cx="8715599" cy="2092325"/>
          </a:xfrm>
          <a:solidFill>
            <a:schemeClr val="accent3"/>
          </a:solidFill>
        </p:spPr>
        <p:txBody>
          <a:bodyPr anchor="ctr" anchorCtr="1"/>
          <a:lstStyle>
            <a:lvl1pPr marL="0" indent="0">
              <a:buNone/>
              <a:defRPr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SLIDES</a:t>
            </a:r>
            <a:endParaRPr lang="ru-RU" dirty="0"/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B002B4AC-C4ED-469A-B785-C8775F9A4B7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38202" y="2728913"/>
            <a:ext cx="8735442" cy="2163762"/>
          </a:xfrm>
          <a:solidFill>
            <a:schemeClr val="accent2"/>
          </a:solidFill>
        </p:spPr>
        <p:txBody>
          <a:bodyPr wrap="square" lIns="0" tIns="144000" rIns="2988000" anchor="t" anchorCtr="1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For external communications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96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83AF40-1D09-4D16-8C07-32462F5AC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55D104-C36C-44F6-BC4C-E1ECDF224CB1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Iam</a:t>
            </a:r>
            <a:r>
              <a:rPr lang="en-US" dirty="0"/>
              <a:t> </a:t>
            </a:r>
            <a:r>
              <a:rPr lang="en-US" dirty="0" err="1"/>
              <a:t>illa</a:t>
            </a:r>
            <a:r>
              <a:rPr lang="en-US" dirty="0"/>
              <a:t> omnibus in </a:t>
            </a:r>
            <a:r>
              <a:rPr lang="en-US" dirty="0" err="1"/>
              <a:t>provinciis</a:t>
            </a:r>
            <a:r>
              <a:rPr lang="en-US" dirty="0"/>
              <a:t>, </a:t>
            </a:r>
            <a:r>
              <a:rPr lang="en-US" dirty="0" err="1"/>
              <a:t>regnis</a:t>
            </a:r>
            <a:r>
              <a:rPr lang="en-US" dirty="0"/>
              <a:t>, </a:t>
            </a:r>
            <a:r>
              <a:rPr lang="en-US" dirty="0" err="1"/>
              <a:t>liberis</a:t>
            </a:r>
            <a:r>
              <a:rPr lang="en-US" dirty="0"/>
              <a:t> </a:t>
            </a:r>
            <a:r>
              <a:rPr lang="en-US" dirty="0" err="1"/>
              <a:t>populis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acerba</a:t>
            </a:r>
            <a:r>
              <a:rPr lang="en-US" dirty="0"/>
              <a:t>,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formidolosa</a:t>
            </a:r>
            <a:r>
              <a:rPr lang="en-US" dirty="0"/>
              <a:t>,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quaestuosa</a:t>
            </a:r>
            <a:r>
              <a:rPr lang="en-US" dirty="0"/>
              <a:t> </a:t>
            </a:r>
            <a:r>
              <a:rPr lang="en-US" dirty="0" err="1"/>
              <a:t>concursatio</a:t>
            </a:r>
            <a:r>
              <a:rPr lang="en-US" dirty="0"/>
              <a:t> </a:t>
            </a:r>
            <a:r>
              <a:rPr lang="en-US" dirty="0" err="1"/>
              <a:t>xviralis</a:t>
            </a:r>
            <a:r>
              <a:rPr lang="en-US" dirty="0"/>
              <a:t> </a:t>
            </a:r>
            <a:r>
              <a:rPr lang="en-US" dirty="0" err="1"/>
              <a:t>futura</a:t>
            </a:r>
            <a:r>
              <a:rPr lang="en-US" dirty="0"/>
              <a:t> sit, non </a:t>
            </a:r>
            <a:r>
              <a:rPr lang="en-US" dirty="0" err="1"/>
              <a:t>videtis</a:t>
            </a:r>
            <a:r>
              <a:rPr lang="en-US" dirty="0"/>
              <a:t>? </a:t>
            </a:r>
            <a:r>
              <a:rPr lang="en-US" dirty="0" err="1"/>
              <a:t>Hereditatum</a:t>
            </a:r>
            <a:r>
              <a:rPr lang="en-US" dirty="0"/>
              <a:t> </a:t>
            </a:r>
            <a:r>
              <a:rPr lang="en-US" dirty="0" err="1"/>
              <a:t>obeundarum</a:t>
            </a:r>
            <a:r>
              <a:rPr lang="en-US" dirty="0"/>
              <a:t> causa </a:t>
            </a:r>
            <a:r>
              <a:rPr lang="en-US" dirty="0" err="1"/>
              <a:t>quibus</a:t>
            </a:r>
            <a:r>
              <a:rPr lang="en-US" dirty="0"/>
              <a:t> </a:t>
            </a:r>
            <a:r>
              <a:rPr lang="en-US" dirty="0" err="1"/>
              <a:t>vos</a:t>
            </a:r>
            <a:r>
              <a:rPr lang="en-US" dirty="0"/>
              <a:t> </a:t>
            </a:r>
            <a:r>
              <a:rPr lang="en-US" dirty="0" err="1"/>
              <a:t>legationes</a:t>
            </a:r>
            <a:r>
              <a:rPr lang="en-US" dirty="0"/>
              <a:t> </a:t>
            </a:r>
            <a:r>
              <a:rPr lang="en-US" dirty="0" err="1"/>
              <a:t>dedistis</a:t>
            </a:r>
            <a:r>
              <a:rPr lang="en-US" dirty="0"/>
              <a:t>, qui et </a:t>
            </a:r>
            <a:r>
              <a:rPr lang="en-US" dirty="0" err="1"/>
              <a:t>privati</a:t>
            </a:r>
            <a:r>
              <a:rPr lang="en-US" dirty="0"/>
              <a:t> et privatum ad </a:t>
            </a:r>
            <a:r>
              <a:rPr lang="en-US" dirty="0" err="1"/>
              <a:t>negotium</a:t>
            </a:r>
            <a:r>
              <a:rPr lang="en-US" dirty="0"/>
              <a:t> </a:t>
            </a:r>
            <a:r>
              <a:rPr lang="en-US" dirty="0" err="1"/>
              <a:t>exierunt</a:t>
            </a:r>
            <a:r>
              <a:rPr lang="en-US" dirty="0"/>
              <a:t> non </a:t>
            </a:r>
            <a:r>
              <a:rPr lang="en-US" dirty="0" err="1"/>
              <a:t>maximis</a:t>
            </a:r>
            <a:r>
              <a:rPr lang="en-US" dirty="0"/>
              <a:t> </a:t>
            </a:r>
            <a:r>
              <a:rPr lang="en-US" dirty="0" err="1"/>
              <a:t>opibus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 summa </a:t>
            </a:r>
            <a:r>
              <a:rPr lang="en-US" dirty="0" err="1"/>
              <a:t>auctoritate</a:t>
            </a:r>
            <a:r>
              <a:rPr lang="en-US" dirty="0"/>
              <a:t> </a:t>
            </a:r>
            <a:r>
              <a:rPr lang="en-US" dirty="0" err="1"/>
              <a:t>praediti</a:t>
            </a:r>
            <a:r>
              <a:rPr lang="en-US" dirty="0"/>
              <a:t>, </a:t>
            </a:r>
            <a:r>
              <a:rPr lang="en-US" dirty="0" err="1"/>
              <a:t>tamen</a:t>
            </a:r>
            <a:r>
              <a:rPr lang="en-US" dirty="0"/>
              <a:t> </a:t>
            </a:r>
            <a:r>
              <a:rPr lang="en-US" dirty="0" err="1"/>
              <a:t>auditis</a:t>
            </a:r>
            <a:r>
              <a:rPr lang="en-US" dirty="0"/>
              <a:t> </a:t>
            </a:r>
            <a:r>
              <a:rPr lang="en-US" dirty="0" err="1"/>
              <a:t>profecto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graves </a:t>
            </a:r>
            <a:r>
              <a:rPr lang="en-US" dirty="0" err="1"/>
              <a:t>eorum</a:t>
            </a:r>
            <a:r>
              <a:rPr lang="en-US" dirty="0"/>
              <a:t> adventus sociis </a:t>
            </a:r>
            <a:r>
              <a:rPr lang="en-US" dirty="0" err="1"/>
              <a:t>nostris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soleant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1C7A28-BE64-4802-A656-B11E75E24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6E98430-13E5-48ED-BA44-964A7CFDF91D}" type="datetime1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3D8511-F3E0-44CC-A557-00C907433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D913C3-FFE7-47BC-921B-C57295F5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BE92-5590-40BA-989B-C211D4571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5B60EA2-FDAB-435D-AD85-F7333BD0B3E3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64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83AF40-1D09-4D16-8C07-32462F5AC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1C7A28-BE64-4802-A656-B11E75E24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40CE498-7A3C-4E01-8F95-33D9102C8FEE}" type="datetime1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3D8511-F3E0-44CC-A557-00C907433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D913C3-FFE7-47BC-921B-C57295F5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BE92-5590-40BA-989B-C211D4571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5B60EA2-FDAB-435D-AD85-F7333BD0B3E3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81A48B17-785E-435E-A0B4-C228E165B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81288" y="1839913"/>
            <a:ext cx="8672512" cy="9072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D6FAD193-5786-450C-A170-BE017AC734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8200" y="1839913"/>
            <a:ext cx="1843088" cy="906462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5">
            <a:extLst>
              <a:ext uri="{FF2B5EF4-FFF2-40B4-BE49-F238E27FC236}">
                <a16:creationId xmlns:a16="http://schemas.microsoft.com/office/drawing/2014/main" id="{4CA0E906-373B-4424-AC8C-85967F31BD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680904" y="2902920"/>
            <a:ext cx="8672512" cy="9072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Текст 20">
            <a:extLst>
              <a:ext uri="{FF2B5EF4-FFF2-40B4-BE49-F238E27FC236}">
                <a16:creationId xmlns:a16="http://schemas.microsoft.com/office/drawing/2014/main" id="{EA3A219C-CAA3-4FEB-8286-D5CB6D52769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37816" y="2902920"/>
            <a:ext cx="1843088" cy="906462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5">
            <a:extLst>
              <a:ext uri="{FF2B5EF4-FFF2-40B4-BE49-F238E27FC236}">
                <a16:creationId xmlns:a16="http://schemas.microsoft.com/office/drawing/2014/main" id="{706CFD39-B3CE-4F78-A6EC-13534E1AFDB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680904" y="3971949"/>
            <a:ext cx="8672512" cy="905724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7" name="Текст 20">
            <a:extLst>
              <a:ext uri="{FF2B5EF4-FFF2-40B4-BE49-F238E27FC236}">
                <a16:creationId xmlns:a16="http://schemas.microsoft.com/office/drawing/2014/main" id="{B455E1A8-2998-4B76-A216-3A9C7AD4332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7816" y="3971211"/>
            <a:ext cx="1843088" cy="906462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30" name="Текст 15">
            <a:extLst>
              <a:ext uri="{FF2B5EF4-FFF2-40B4-BE49-F238E27FC236}">
                <a16:creationId xmlns:a16="http://schemas.microsoft.com/office/drawing/2014/main" id="{CFEBC857-3BDA-420F-A05A-822CAF7243A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680904" y="5038764"/>
            <a:ext cx="8672512" cy="907200"/>
          </a:xfr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31" name="Текст 20">
            <a:extLst>
              <a:ext uri="{FF2B5EF4-FFF2-40B4-BE49-F238E27FC236}">
                <a16:creationId xmlns:a16="http://schemas.microsoft.com/office/drawing/2014/main" id="{70E0B432-7835-4774-AC29-EC5CDDE4540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7816" y="5038764"/>
            <a:ext cx="1843088" cy="906462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082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83AF40-1D09-4D16-8C07-32462F5AC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1C7A28-BE64-4802-A656-B11E75E24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40CE498-7A3C-4E01-8F95-33D9102C8FEE}" type="datetime1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3D8511-F3E0-44CC-A557-00C907433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D913C3-FFE7-47BC-921B-C57295F5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BE92-5590-40BA-989B-C211D4571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5B60EA2-FDAB-435D-AD85-F7333BD0B3E3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81A48B17-785E-435E-A0B4-C228E165BF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81288" y="1839913"/>
            <a:ext cx="8672512" cy="907200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D6FAD193-5786-450C-A170-BE017AC734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8200" y="1839913"/>
            <a:ext cx="1843088" cy="906462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5">
            <a:extLst>
              <a:ext uri="{FF2B5EF4-FFF2-40B4-BE49-F238E27FC236}">
                <a16:creationId xmlns:a16="http://schemas.microsoft.com/office/drawing/2014/main" id="{4CA0E906-373B-4424-AC8C-85967F31BD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680904" y="2902920"/>
            <a:ext cx="8672512" cy="907200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Текст 20">
            <a:extLst>
              <a:ext uri="{FF2B5EF4-FFF2-40B4-BE49-F238E27FC236}">
                <a16:creationId xmlns:a16="http://schemas.microsoft.com/office/drawing/2014/main" id="{EA3A219C-CAA3-4FEB-8286-D5CB6D52769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37816" y="2902920"/>
            <a:ext cx="1843088" cy="906462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5">
            <a:extLst>
              <a:ext uri="{FF2B5EF4-FFF2-40B4-BE49-F238E27FC236}">
                <a16:creationId xmlns:a16="http://schemas.microsoft.com/office/drawing/2014/main" id="{706CFD39-B3CE-4F78-A6EC-13534E1AFDB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680904" y="3971949"/>
            <a:ext cx="8672512" cy="905724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7" name="Текст 20">
            <a:extLst>
              <a:ext uri="{FF2B5EF4-FFF2-40B4-BE49-F238E27FC236}">
                <a16:creationId xmlns:a16="http://schemas.microsoft.com/office/drawing/2014/main" id="{B455E1A8-2998-4B76-A216-3A9C7AD4332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7816" y="3971211"/>
            <a:ext cx="1843088" cy="906462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30" name="Текст 15">
            <a:extLst>
              <a:ext uri="{FF2B5EF4-FFF2-40B4-BE49-F238E27FC236}">
                <a16:creationId xmlns:a16="http://schemas.microsoft.com/office/drawing/2014/main" id="{CFEBC857-3BDA-420F-A05A-822CAF7243A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680904" y="5038764"/>
            <a:ext cx="8672512" cy="907200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31" name="Текст 20">
            <a:extLst>
              <a:ext uri="{FF2B5EF4-FFF2-40B4-BE49-F238E27FC236}">
                <a16:creationId xmlns:a16="http://schemas.microsoft.com/office/drawing/2014/main" id="{70E0B432-7835-4774-AC29-EC5CDDE4540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7816" y="5038764"/>
            <a:ext cx="1843088" cy="906462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500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D532937-BE13-4801-BBB4-D0D0E4D2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1EEF2D6-09C1-4473-B2F1-3B1E8B87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C25BE92-5590-40BA-989B-C211D4571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2F97BB4-5B21-47D8-933E-02BB2B1D0B00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208781BA-5035-4F9B-B413-01E7FE0F6C1F}"/>
              </a:ext>
            </a:extLst>
          </p:cNvPr>
          <p:cNvSpPr/>
          <p:nvPr userDrawn="1"/>
        </p:nvSpPr>
        <p:spPr bwMode="auto">
          <a:xfrm>
            <a:off x="-15765" y="3"/>
            <a:ext cx="853964" cy="685800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9F07BEEF-523B-470C-89D9-3A1E045B6BB6}"/>
              </a:ext>
            </a:extLst>
          </p:cNvPr>
          <p:cNvSpPr/>
          <p:nvPr userDrawn="1"/>
        </p:nvSpPr>
        <p:spPr bwMode="auto">
          <a:xfrm>
            <a:off x="409018" y="3"/>
            <a:ext cx="429181" cy="6858001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ru-RU" sz="1100" dirty="0">
              <a:solidFill>
                <a:schemeClr val="tx2"/>
              </a:solidFill>
            </a:endParaRP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5C6C960-22CF-4D1F-9263-6C2179C07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EEAFDE66-1430-4A7B-A9FA-19FD253CC5DE}" type="datetime1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F0C02E-33D4-493F-BF82-AD8C60DB43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59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   </a:t>
            </a:r>
            <a:r>
              <a:rPr lang="ru-RU" dirty="0"/>
              <a:t>Образец заголовка</a:t>
            </a:r>
          </a:p>
        </p:txBody>
      </p:sp>
      <p:sp>
        <p:nvSpPr>
          <p:cNvPr id="25" name="Объект 2">
            <a:extLst>
              <a:ext uri="{FF2B5EF4-FFF2-40B4-BE49-F238E27FC236}">
                <a16:creationId xmlns:a16="http://schemas.microsoft.com/office/drawing/2014/main" id="{42597570-6A57-4943-9AD2-F021FF2A3F3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Iam</a:t>
            </a:r>
            <a:r>
              <a:rPr lang="en-US" dirty="0"/>
              <a:t> </a:t>
            </a:r>
            <a:r>
              <a:rPr lang="en-US" dirty="0" err="1"/>
              <a:t>illa</a:t>
            </a:r>
            <a:r>
              <a:rPr lang="en-US" dirty="0"/>
              <a:t> omnibus in </a:t>
            </a:r>
            <a:r>
              <a:rPr lang="en-US" dirty="0" err="1"/>
              <a:t>provinciis</a:t>
            </a:r>
            <a:r>
              <a:rPr lang="en-US" dirty="0"/>
              <a:t>, </a:t>
            </a:r>
            <a:r>
              <a:rPr lang="en-US" dirty="0" err="1"/>
              <a:t>regnis</a:t>
            </a:r>
            <a:r>
              <a:rPr lang="en-US" dirty="0"/>
              <a:t>, </a:t>
            </a:r>
            <a:r>
              <a:rPr lang="en-US" dirty="0" err="1"/>
              <a:t>liberis</a:t>
            </a:r>
            <a:r>
              <a:rPr lang="en-US" dirty="0"/>
              <a:t> </a:t>
            </a:r>
            <a:r>
              <a:rPr lang="en-US" dirty="0" err="1"/>
              <a:t>populis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acerba</a:t>
            </a:r>
            <a:r>
              <a:rPr lang="en-US" dirty="0"/>
              <a:t>,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formidolosa</a:t>
            </a:r>
            <a:r>
              <a:rPr lang="en-US" dirty="0"/>
              <a:t>,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quaestuosa</a:t>
            </a:r>
            <a:r>
              <a:rPr lang="en-US" dirty="0"/>
              <a:t> </a:t>
            </a:r>
            <a:r>
              <a:rPr lang="en-US" dirty="0" err="1"/>
              <a:t>concursatio</a:t>
            </a:r>
            <a:r>
              <a:rPr lang="en-US" dirty="0"/>
              <a:t> </a:t>
            </a:r>
            <a:r>
              <a:rPr lang="en-US" dirty="0" err="1"/>
              <a:t>xviralis</a:t>
            </a:r>
            <a:r>
              <a:rPr lang="en-US" dirty="0"/>
              <a:t> </a:t>
            </a:r>
            <a:r>
              <a:rPr lang="en-US" dirty="0" err="1"/>
              <a:t>futura</a:t>
            </a:r>
            <a:r>
              <a:rPr lang="en-US" dirty="0"/>
              <a:t> sit, non </a:t>
            </a:r>
            <a:r>
              <a:rPr lang="en-US" dirty="0" err="1"/>
              <a:t>videtis</a:t>
            </a:r>
            <a:r>
              <a:rPr lang="en-US" dirty="0"/>
              <a:t>? </a:t>
            </a:r>
            <a:r>
              <a:rPr lang="en-US" dirty="0" err="1"/>
              <a:t>Hereditatum</a:t>
            </a:r>
            <a:r>
              <a:rPr lang="en-US" dirty="0"/>
              <a:t> </a:t>
            </a:r>
            <a:r>
              <a:rPr lang="en-US" dirty="0" err="1"/>
              <a:t>obeundarum</a:t>
            </a:r>
            <a:r>
              <a:rPr lang="en-US" dirty="0"/>
              <a:t> causa </a:t>
            </a:r>
            <a:r>
              <a:rPr lang="en-US" dirty="0" err="1"/>
              <a:t>quibus</a:t>
            </a:r>
            <a:r>
              <a:rPr lang="en-US" dirty="0"/>
              <a:t> </a:t>
            </a:r>
            <a:r>
              <a:rPr lang="en-US" dirty="0" err="1"/>
              <a:t>vos</a:t>
            </a:r>
            <a:r>
              <a:rPr lang="en-US" dirty="0"/>
              <a:t> </a:t>
            </a:r>
            <a:r>
              <a:rPr lang="en-US" dirty="0" err="1"/>
              <a:t>legationes</a:t>
            </a:r>
            <a:r>
              <a:rPr lang="en-US" dirty="0"/>
              <a:t> </a:t>
            </a:r>
            <a:r>
              <a:rPr lang="en-US" dirty="0" err="1"/>
              <a:t>dedistis</a:t>
            </a:r>
            <a:r>
              <a:rPr lang="en-US" dirty="0"/>
              <a:t>, qui et </a:t>
            </a:r>
            <a:r>
              <a:rPr lang="en-US" dirty="0" err="1"/>
              <a:t>privati</a:t>
            </a:r>
            <a:r>
              <a:rPr lang="en-US" dirty="0"/>
              <a:t> et privatum ad </a:t>
            </a:r>
            <a:r>
              <a:rPr lang="en-US" dirty="0" err="1"/>
              <a:t>negotium</a:t>
            </a:r>
            <a:r>
              <a:rPr lang="en-US" dirty="0"/>
              <a:t> </a:t>
            </a:r>
            <a:r>
              <a:rPr lang="en-US" dirty="0" err="1"/>
              <a:t>exierunt</a:t>
            </a:r>
            <a:r>
              <a:rPr lang="en-US" dirty="0"/>
              <a:t> non </a:t>
            </a:r>
            <a:r>
              <a:rPr lang="en-US" dirty="0" err="1"/>
              <a:t>maximis</a:t>
            </a:r>
            <a:r>
              <a:rPr lang="en-US" dirty="0"/>
              <a:t> </a:t>
            </a:r>
            <a:r>
              <a:rPr lang="en-US" dirty="0" err="1"/>
              <a:t>opibus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 summa </a:t>
            </a:r>
            <a:r>
              <a:rPr lang="en-US" dirty="0" err="1"/>
              <a:t>auctoritate</a:t>
            </a:r>
            <a:r>
              <a:rPr lang="en-US" dirty="0"/>
              <a:t> </a:t>
            </a:r>
            <a:r>
              <a:rPr lang="en-US" dirty="0" err="1"/>
              <a:t>praediti</a:t>
            </a:r>
            <a:r>
              <a:rPr lang="en-US" dirty="0"/>
              <a:t>, </a:t>
            </a:r>
            <a:r>
              <a:rPr lang="en-US" dirty="0" err="1"/>
              <a:t>tamen</a:t>
            </a:r>
            <a:r>
              <a:rPr lang="en-US" dirty="0"/>
              <a:t> </a:t>
            </a:r>
            <a:r>
              <a:rPr lang="en-US" dirty="0" err="1"/>
              <a:t>auditis</a:t>
            </a:r>
            <a:r>
              <a:rPr lang="en-US" dirty="0"/>
              <a:t> </a:t>
            </a:r>
            <a:r>
              <a:rPr lang="en-US" dirty="0" err="1"/>
              <a:t>profecto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graves </a:t>
            </a:r>
            <a:r>
              <a:rPr lang="en-US" dirty="0" err="1"/>
              <a:t>eorum</a:t>
            </a:r>
            <a:r>
              <a:rPr lang="en-US" dirty="0"/>
              <a:t> adventus sociis </a:t>
            </a:r>
            <a:r>
              <a:rPr lang="en-US" dirty="0" err="1"/>
              <a:t>nostris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soleant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669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D532937-BE13-4801-BBB4-D0D0E4D2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1EEF2D6-09C1-4473-B2F1-3B1E8B87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C25BE92-5590-40BA-989B-C211D4571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2F97BB4-5B21-47D8-933E-02BB2B1D0B00}"/>
              </a:ext>
            </a:extLst>
          </p:cNvPr>
          <p:cNvSpPr/>
          <p:nvPr userDrawn="1"/>
        </p:nvSpPr>
        <p:spPr>
          <a:xfrm>
            <a:off x="9553800" y="365125"/>
            <a:ext cx="1800000" cy="81445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208781BA-5035-4F9B-B413-01E7FE0F6C1F}"/>
              </a:ext>
            </a:extLst>
          </p:cNvPr>
          <p:cNvSpPr/>
          <p:nvPr userDrawn="1"/>
        </p:nvSpPr>
        <p:spPr bwMode="auto">
          <a:xfrm>
            <a:off x="-15765" y="3"/>
            <a:ext cx="853964" cy="6858001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9F07BEEF-523B-470C-89D9-3A1E045B6BB6}"/>
              </a:ext>
            </a:extLst>
          </p:cNvPr>
          <p:cNvSpPr/>
          <p:nvPr userDrawn="1"/>
        </p:nvSpPr>
        <p:spPr bwMode="auto">
          <a:xfrm>
            <a:off x="409018" y="3"/>
            <a:ext cx="429181" cy="6858001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ru-RU" sz="1100" dirty="0">
              <a:solidFill>
                <a:schemeClr val="tx2"/>
              </a:solidFill>
            </a:endParaRP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5C6C960-22CF-4D1F-9263-6C2179C07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EEAFDE66-1430-4A7B-A9FA-19FD253CC5DE}" type="datetime1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F0C02E-33D4-493F-BF82-AD8C60DB43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59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   </a:t>
            </a:r>
            <a:r>
              <a:rPr lang="ru-RU" dirty="0"/>
              <a:t>Образец заголовка</a:t>
            </a:r>
          </a:p>
        </p:txBody>
      </p:sp>
      <p:sp>
        <p:nvSpPr>
          <p:cNvPr id="13" name="Объект 2">
            <a:extLst>
              <a:ext uri="{FF2B5EF4-FFF2-40B4-BE49-F238E27FC236}">
                <a16:creationId xmlns:a16="http://schemas.microsoft.com/office/drawing/2014/main" id="{AA0189A2-6256-4BF0-BF45-B51C045BF50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Iam</a:t>
            </a:r>
            <a:r>
              <a:rPr lang="en-US" dirty="0"/>
              <a:t> </a:t>
            </a:r>
            <a:r>
              <a:rPr lang="en-US" dirty="0" err="1"/>
              <a:t>illa</a:t>
            </a:r>
            <a:r>
              <a:rPr lang="en-US" dirty="0"/>
              <a:t> omnibus in </a:t>
            </a:r>
            <a:r>
              <a:rPr lang="en-US" dirty="0" err="1"/>
              <a:t>provinciis</a:t>
            </a:r>
            <a:r>
              <a:rPr lang="en-US" dirty="0"/>
              <a:t>, </a:t>
            </a:r>
            <a:r>
              <a:rPr lang="en-US" dirty="0" err="1"/>
              <a:t>regnis</a:t>
            </a:r>
            <a:r>
              <a:rPr lang="en-US" dirty="0"/>
              <a:t>, </a:t>
            </a:r>
            <a:r>
              <a:rPr lang="en-US" dirty="0" err="1"/>
              <a:t>liberis</a:t>
            </a:r>
            <a:r>
              <a:rPr lang="en-US" dirty="0"/>
              <a:t> </a:t>
            </a:r>
            <a:r>
              <a:rPr lang="en-US" dirty="0" err="1"/>
              <a:t>populis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acerba</a:t>
            </a:r>
            <a:r>
              <a:rPr lang="en-US" dirty="0"/>
              <a:t>,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formidolosa</a:t>
            </a:r>
            <a:r>
              <a:rPr lang="en-US" dirty="0"/>
              <a:t>,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quaestuosa</a:t>
            </a:r>
            <a:r>
              <a:rPr lang="en-US" dirty="0"/>
              <a:t> </a:t>
            </a:r>
            <a:r>
              <a:rPr lang="en-US" dirty="0" err="1"/>
              <a:t>concursatio</a:t>
            </a:r>
            <a:r>
              <a:rPr lang="en-US" dirty="0"/>
              <a:t> </a:t>
            </a:r>
            <a:r>
              <a:rPr lang="en-US" dirty="0" err="1"/>
              <a:t>xviralis</a:t>
            </a:r>
            <a:r>
              <a:rPr lang="en-US" dirty="0"/>
              <a:t> </a:t>
            </a:r>
            <a:r>
              <a:rPr lang="en-US" dirty="0" err="1"/>
              <a:t>futura</a:t>
            </a:r>
            <a:r>
              <a:rPr lang="en-US" dirty="0"/>
              <a:t> sit, non </a:t>
            </a:r>
            <a:r>
              <a:rPr lang="en-US" dirty="0" err="1"/>
              <a:t>videtis</a:t>
            </a:r>
            <a:r>
              <a:rPr lang="en-US" dirty="0"/>
              <a:t>? </a:t>
            </a:r>
            <a:r>
              <a:rPr lang="en-US" dirty="0" err="1"/>
              <a:t>Hereditatum</a:t>
            </a:r>
            <a:r>
              <a:rPr lang="en-US" dirty="0"/>
              <a:t> </a:t>
            </a:r>
            <a:r>
              <a:rPr lang="en-US" dirty="0" err="1"/>
              <a:t>obeundarum</a:t>
            </a:r>
            <a:r>
              <a:rPr lang="en-US" dirty="0"/>
              <a:t> causa </a:t>
            </a:r>
            <a:r>
              <a:rPr lang="en-US" dirty="0" err="1"/>
              <a:t>quibus</a:t>
            </a:r>
            <a:r>
              <a:rPr lang="en-US" dirty="0"/>
              <a:t> </a:t>
            </a:r>
            <a:r>
              <a:rPr lang="en-US" dirty="0" err="1"/>
              <a:t>vos</a:t>
            </a:r>
            <a:r>
              <a:rPr lang="en-US" dirty="0"/>
              <a:t> </a:t>
            </a:r>
            <a:r>
              <a:rPr lang="en-US" dirty="0" err="1"/>
              <a:t>legationes</a:t>
            </a:r>
            <a:r>
              <a:rPr lang="en-US" dirty="0"/>
              <a:t> </a:t>
            </a:r>
            <a:r>
              <a:rPr lang="en-US" dirty="0" err="1"/>
              <a:t>dedistis</a:t>
            </a:r>
            <a:r>
              <a:rPr lang="en-US" dirty="0"/>
              <a:t>, qui et </a:t>
            </a:r>
            <a:r>
              <a:rPr lang="en-US" dirty="0" err="1"/>
              <a:t>privati</a:t>
            </a:r>
            <a:r>
              <a:rPr lang="en-US" dirty="0"/>
              <a:t> et privatum ad </a:t>
            </a:r>
            <a:r>
              <a:rPr lang="en-US" dirty="0" err="1"/>
              <a:t>negotium</a:t>
            </a:r>
            <a:r>
              <a:rPr lang="en-US" dirty="0"/>
              <a:t> </a:t>
            </a:r>
            <a:r>
              <a:rPr lang="en-US" dirty="0" err="1"/>
              <a:t>exierunt</a:t>
            </a:r>
            <a:r>
              <a:rPr lang="en-US" dirty="0"/>
              <a:t> non </a:t>
            </a:r>
            <a:r>
              <a:rPr lang="en-US" dirty="0" err="1"/>
              <a:t>maximis</a:t>
            </a:r>
            <a:r>
              <a:rPr lang="en-US" dirty="0"/>
              <a:t> </a:t>
            </a:r>
            <a:r>
              <a:rPr lang="en-US" dirty="0" err="1"/>
              <a:t>opibus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 summa </a:t>
            </a:r>
            <a:r>
              <a:rPr lang="en-US" dirty="0" err="1"/>
              <a:t>auctoritate</a:t>
            </a:r>
            <a:r>
              <a:rPr lang="en-US" dirty="0"/>
              <a:t> </a:t>
            </a:r>
            <a:r>
              <a:rPr lang="en-US" dirty="0" err="1"/>
              <a:t>praediti</a:t>
            </a:r>
            <a:r>
              <a:rPr lang="en-US" dirty="0"/>
              <a:t>, </a:t>
            </a:r>
            <a:r>
              <a:rPr lang="en-US" dirty="0" err="1"/>
              <a:t>tamen</a:t>
            </a:r>
            <a:r>
              <a:rPr lang="en-US" dirty="0"/>
              <a:t> </a:t>
            </a:r>
            <a:r>
              <a:rPr lang="en-US" dirty="0" err="1"/>
              <a:t>auditis</a:t>
            </a:r>
            <a:r>
              <a:rPr lang="en-US" dirty="0"/>
              <a:t> </a:t>
            </a:r>
            <a:r>
              <a:rPr lang="en-US" dirty="0" err="1"/>
              <a:t>profecto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graves </a:t>
            </a:r>
            <a:r>
              <a:rPr lang="en-US" dirty="0" err="1"/>
              <a:t>eorum</a:t>
            </a:r>
            <a:r>
              <a:rPr lang="en-US" dirty="0"/>
              <a:t> adventus sociis </a:t>
            </a:r>
            <a:r>
              <a:rPr lang="en-US" dirty="0" err="1"/>
              <a:t>nostris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soleant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912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CE4D0D-EF3C-4461-A32E-17B682BF0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>
                <a:solidFill>
                  <a:srgbClr val="454F5D"/>
                </a:solidFill>
              </a:rPr>
              <a:t>Topic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AB32F0-20D6-4C72-B133-B9F5A4C0A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0B985C-83AD-4056-BBE6-BA0CCD97E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9C09A-E21F-47DF-BC59-832426AB893E}" type="datetime1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469FC1-89F2-4E39-B29E-C33E7BDC10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www.alumnipartners.ru</a:t>
            </a: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46252E-F5BF-4CB7-905F-DA31B92554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5BE92-5590-40BA-989B-C211D4571FF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05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7" r:id="rId3"/>
    <p:sldLayoutId id="2147483669" r:id="rId4"/>
    <p:sldLayoutId id="2147483665" r:id="rId5"/>
    <p:sldLayoutId id="2147483663" r:id="rId6"/>
    <p:sldLayoutId id="2147483671" r:id="rId7"/>
    <p:sldLayoutId id="2147483667" r:id="rId8"/>
    <p:sldLayoutId id="2147483668" r:id="rId9"/>
    <p:sldLayoutId id="2147483659" r:id="rId10"/>
    <p:sldLayoutId id="2147483655" r:id="rId11"/>
    <p:sldLayoutId id="2147483666" r:id="rId12"/>
    <p:sldLayoutId id="2147483660" r:id="rId13"/>
    <p:sldLayoutId id="2147483670" r:id="rId14"/>
    <p:sldLayoutId id="2147483652" r:id="rId15"/>
    <p:sldLayoutId id="2147483653" r:id="rId16"/>
    <p:sldLayoutId id="2147483658" r:id="rId17"/>
    <p:sldLayoutId id="2147483661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3AC39-BF77-4690-9F09-4634282C5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1575" y="1487547"/>
            <a:ext cx="6933760" cy="2607439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Осуществление контроля за деятельностью единоличного исполнительного органа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6B17E80-C5AA-503F-643B-01C549D7A64F}"/>
              </a:ext>
            </a:extLst>
          </p:cNvPr>
          <p:cNvSpPr txBox="1">
            <a:spLocks/>
          </p:cNvSpPr>
          <p:nvPr/>
        </p:nvSpPr>
        <p:spPr>
          <a:xfrm>
            <a:off x="4981575" y="4642346"/>
            <a:ext cx="6821219" cy="221483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rgbClr val="595959"/>
                </a:solidFill>
              </a:rPr>
              <a:t>Анастасия Кудряшова</a:t>
            </a:r>
            <a:br>
              <a:rPr lang="ru-RU" sz="2400" dirty="0">
                <a:solidFill>
                  <a:srgbClr val="595959"/>
                </a:solidFill>
              </a:rPr>
            </a:br>
            <a:r>
              <a:rPr lang="ru-RU" sz="2400" b="1" dirty="0"/>
              <a:t>AL</a:t>
            </a:r>
            <a:r>
              <a:rPr lang="ru-RU" sz="2400" b="1" dirty="0">
                <a:solidFill>
                  <a:srgbClr val="FF7420"/>
                </a:solidFill>
              </a:rPr>
              <a:t>UM</a:t>
            </a:r>
            <a:r>
              <a:rPr lang="ru-RU" sz="2400" b="1" dirty="0"/>
              <a:t>NI</a:t>
            </a:r>
            <a:r>
              <a:rPr lang="ru-RU" sz="2400" dirty="0"/>
              <a:t> </a:t>
            </a:r>
            <a:r>
              <a:rPr lang="ru-RU" sz="2400" dirty="0">
                <a:solidFill>
                  <a:srgbClr val="595959"/>
                </a:solidFill>
              </a:rPr>
              <a:t>Partners</a:t>
            </a:r>
            <a:br>
              <a:rPr lang="ru-RU" sz="2400" dirty="0">
                <a:solidFill>
                  <a:srgbClr val="595959"/>
                </a:solidFill>
              </a:rPr>
            </a:br>
            <a:r>
              <a:rPr lang="ru-RU" sz="2400" dirty="0">
                <a:solidFill>
                  <a:srgbClr val="595959"/>
                </a:solidFill>
              </a:rPr>
              <a:t>Старший юрист, Корпоративная практика / </a:t>
            </a:r>
            <a:r>
              <a:rPr lang="en-US" sz="2400" dirty="0">
                <a:solidFill>
                  <a:srgbClr val="595959"/>
                </a:solidFill>
              </a:rPr>
              <a:t>M&amp;A</a:t>
            </a:r>
            <a:br>
              <a:rPr lang="ru-RU" sz="24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ru-R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100" dirty="0">
                <a:solidFill>
                  <a:srgbClr val="595959"/>
                </a:solidFill>
              </a:rPr>
              <a:t>2 </a:t>
            </a:r>
            <a:r>
              <a:rPr lang="ru-RU" sz="2100" dirty="0">
                <a:solidFill>
                  <a:srgbClr val="595959"/>
                </a:solidFill>
              </a:rPr>
              <a:t>декабря </a:t>
            </a:r>
            <a:r>
              <a:rPr lang="ru-RU" sz="2000" dirty="0">
                <a:solidFill>
                  <a:srgbClr val="595959"/>
                </a:solidFill>
              </a:rPr>
              <a:t>2022</a:t>
            </a:r>
            <a:br>
              <a:rPr lang="ru-RU" sz="1800" dirty="0">
                <a:solidFill>
                  <a:srgbClr val="595959"/>
                </a:solidFill>
              </a:rPr>
            </a:br>
            <a:endParaRPr lang="ru-RU" sz="5400" dirty="0">
              <a:solidFill>
                <a:srgbClr val="595959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id="{FC558225-F753-A3E4-EF98-0701838A7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3019" y="6356350"/>
            <a:ext cx="4114800" cy="365125"/>
          </a:xfrm>
        </p:spPr>
        <p:txBody>
          <a:bodyPr/>
          <a:lstStyle/>
          <a:p>
            <a:r>
              <a:rPr lang="en-US" dirty="0" err="1"/>
              <a:t>www.alumnipartners.ru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4165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703A15-F7D0-4ED0-AD2F-DDBB2DE12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73446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ЕИО – кто он?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EB4CA6-8DA7-4524-B520-331FF823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BE92-5590-40BA-989B-C211D4571FF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91339" y="1642487"/>
            <a:ext cx="10648950" cy="1446788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sz="2400" dirty="0">
                <a:ea typeface="Calibri" panose="020F0502020204030204" pitchFamily="34" charset="0"/>
              </a:rPr>
              <a:t>Орган общества, ответственный за оперативное управление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ru-RU" sz="2400" dirty="0"/>
              <a:t>Лицо, которое обязано действовать добросовестно и разумно при осуществлении своих полномочия</a:t>
            </a:r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44656BA8-4159-F918-859B-5DE8644D601C}"/>
              </a:ext>
            </a:extLst>
          </p:cNvPr>
          <p:cNvSpPr txBox="1">
            <a:spLocks/>
          </p:cNvSpPr>
          <p:nvPr/>
        </p:nvSpPr>
        <p:spPr>
          <a:xfrm>
            <a:off x="-533399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F3BAADE-D312-DF3A-C06D-82944948E02E}"/>
              </a:ext>
            </a:extLst>
          </p:cNvPr>
          <p:cNvSpPr/>
          <p:nvPr/>
        </p:nvSpPr>
        <p:spPr>
          <a:xfrm>
            <a:off x="0" y="0"/>
            <a:ext cx="2222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2A22CC0-104C-4B56-143F-BED0FC48BB4A}"/>
              </a:ext>
            </a:extLst>
          </p:cNvPr>
          <p:cNvSpPr/>
          <p:nvPr/>
        </p:nvSpPr>
        <p:spPr>
          <a:xfrm>
            <a:off x="222250" y="0"/>
            <a:ext cx="22225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DED947E-ECCE-2E37-81A1-C3A7E3324191}"/>
              </a:ext>
            </a:extLst>
          </p:cNvPr>
          <p:cNvSpPr/>
          <p:nvPr/>
        </p:nvSpPr>
        <p:spPr>
          <a:xfrm>
            <a:off x="3581401" y="3365501"/>
            <a:ext cx="5613399" cy="777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accent1"/>
                </a:solidFill>
              </a:rPr>
              <a:t>Кто может быть ЕИО?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A4D6059-E849-E5AF-8F7A-AB2EFA2C68F1}"/>
              </a:ext>
            </a:extLst>
          </p:cNvPr>
          <p:cNvSpPr/>
          <p:nvPr/>
        </p:nvSpPr>
        <p:spPr>
          <a:xfrm>
            <a:off x="838200" y="4916488"/>
            <a:ext cx="5613399" cy="5937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accent2"/>
                </a:solidFill>
              </a:rPr>
              <a:t>Физическое лицо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B4CD7A7-8D6F-6EB4-7F85-D0FAF5CEEAAF}"/>
              </a:ext>
            </a:extLst>
          </p:cNvPr>
          <p:cNvSpPr/>
          <p:nvPr/>
        </p:nvSpPr>
        <p:spPr>
          <a:xfrm>
            <a:off x="6451599" y="4916486"/>
            <a:ext cx="5613399" cy="5937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accent2"/>
                </a:solidFill>
              </a:rPr>
              <a:t>Юридическое лицо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B74933BC-A92D-3B51-9380-ED7491E042DB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 flipH="1">
            <a:off x="3644900" y="4143375"/>
            <a:ext cx="2743201" cy="7731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9A6B6CCD-E873-7F17-9CB8-09F046D69A62}"/>
              </a:ext>
            </a:extLst>
          </p:cNvPr>
          <p:cNvCxnSpPr>
            <a:cxnSpLocks/>
            <a:stCxn id="9" idx="2"/>
            <a:endCxn id="12" idx="0"/>
          </p:cNvCxnSpPr>
          <p:nvPr/>
        </p:nvCxnSpPr>
        <p:spPr>
          <a:xfrm>
            <a:off x="6388101" y="4143375"/>
            <a:ext cx="2870198" cy="7731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4427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703A15-F7D0-4ED0-AD2F-DDBB2DE12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92299" cy="1325563"/>
          </a:xfrm>
        </p:spPr>
        <p:txBody>
          <a:bodyPr/>
          <a:lstStyle/>
          <a:p>
            <a:r>
              <a:rPr lang="ru-RU" sz="3600" dirty="0"/>
              <a:t>Механизмы контроля ЕИО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EB4CA6-8DA7-4524-B520-331FF823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BE92-5590-40BA-989B-C211D4571FF9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04850" y="1804737"/>
            <a:ext cx="10648950" cy="3759427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ru-RU" sz="3200" dirty="0"/>
              <a:t>Перераспределение компетенции между органами управления</a:t>
            </a:r>
            <a:endParaRPr lang="ru-RU" sz="3200" dirty="0">
              <a:ea typeface="Calibri" panose="020F0502020204030204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ru-RU" sz="3200" dirty="0">
                <a:ea typeface="Calibri" panose="020F0502020204030204" pitchFamily="34" charset="0"/>
              </a:rPr>
              <a:t>Уставная экстраординарность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ru-RU" sz="3200" dirty="0">
                <a:ea typeface="Calibri" panose="020F0502020204030204" pitchFamily="34" charset="0"/>
              </a:rPr>
              <a:t>Множественность на стороне ЕИО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ru-RU" sz="3200" dirty="0">
                <a:ea typeface="Calibri" panose="020F0502020204030204" pitchFamily="34" charset="0"/>
              </a:rPr>
              <a:t>Ограничения через договор с ЕИО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5400" dirty="0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BE91B50F-4839-9527-22A8-855EC80DF828}"/>
              </a:ext>
            </a:extLst>
          </p:cNvPr>
          <p:cNvSpPr txBox="1">
            <a:spLocks/>
          </p:cNvSpPr>
          <p:nvPr/>
        </p:nvSpPr>
        <p:spPr>
          <a:xfrm>
            <a:off x="-533399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DF9EEE2-BE2B-6C22-EBD1-067E61199DC0}"/>
              </a:ext>
            </a:extLst>
          </p:cNvPr>
          <p:cNvSpPr/>
          <p:nvPr/>
        </p:nvSpPr>
        <p:spPr>
          <a:xfrm>
            <a:off x="0" y="0"/>
            <a:ext cx="2222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13753E6-9854-A79E-1CA1-8CBF5F3179F4}"/>
              </a:ext>
            </a:extLst>
          </p:cNvPr>
          <p:cNvSpPr/>
          <p:nvPr/>
        </p:nvSpPr>
        <p:spPr>
          <a:xfrm>
            <a:off x="222250" y="0"/>
            <a:ext cx="22225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477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703A15-F7D0-4ED0-AD2F-DDBB2DE12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73445" cy="1325563"/>
          </a:xfrm>
        </p:spPr>
        <p:txBody>
          <a:bodyPr>
            <a:normAutofit/>
          </a:bodyPr>
          <a:lstStyle/>
          <a:p>
            <a:r>
              <a:rPr lang="ru-RU" sz="3600" dirty="0"/>
              <a:t>Косвенные меры контроля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EB4CA6-8DA7-4524-B520-331FF823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BE92-5590-40BA-989B-C211D4571FF9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04850" y="2376414"/>
            <a:ext cx="10648950" cy="3187750"/>
          </a:xfrm>
        </p:spPr>
        <p:txBody>
          <a:bodyPr>
            <a:noAutofit/>
          </a:bodyPr>
          <a:lstStyle/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ru-RU" sz="3200" dirty="0">
                <a:ea typeface="Calibri" panose="020F0502020204030204" pitchFamily="34" charset="0"/>
              </a:rPr>
              <a:t>Мотивационные выплаты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ru-RU" sz="3200" dirty="0">
              <a:ea typeface="Calibri" panose="020F0502020204030204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ru-RU" sz="3200" dirty="0">
                <a:ea typeface="Calibri" panose="020F0502020204030204" pitchFamily="34" charset="0"/>
              </a:rPr>
              <a:t>Компенсационные выплаты </a:t>
            </a:r>
            <a:endParaRPr lang="en-US" sz="5400" dirty="0"/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911B95CB-6BA4-1773-D11C-F14928D4DF12}"/>
              </a:ext>
            </a:extLst>
          </p:cNvPr>
          <p:cNvSpPr txBox="1">
            <a:spLocks/>
          </p:cNvSpPr>
          <p:nvPr/>
        </p:nvSpPr>
        <p:spPr>
          <a:xfrm>
            <a:off x="-533399" y="635634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www.alumnipartners.ru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7B0508C-E2EE-794A-6C7E-6A97FF743E59}"/>
              </a:ext>
            </a:extLst>
          </p:cNvPr>
          <p:cNvSpPr/>
          <p:nvPr/>
        </p:nvSpPr>
        <p:spPr>
          <a:xfrm>
            <a:off x="0" y="0"/>
            <a:ext cx="2222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06B3BCD-7739-9991-888F-78289A14A07F}"/>
              </a:ext>
            </a:extLst>
          </p:cNvPr>
          <p:cNvSpPr/>
          <p:nvPr/>
        </p:nvSpPr>
        <p:spPr>
          <a:xfrm>
            <a:off x="222250" y="0"/>
            <a:ext cx="22225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095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4F67E9-B3FB-E225-C871-694F1DE85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Контакты 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4D9E7F-2EFC-8C63-E8F3-1D367537F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5BE92-5590-40BA-989B-C211D4571FF9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6D0289-E86B-6B64-F2B1-45F100C26CCB}"/>
              </a:ext>
            </a:extLst>
          </p:cNvPr>
          <p:cNvSpPr txBox="1"/>
          <p:nvPr/>
        </p:nvSpPr>
        <p:spPr>
          <a:xfrm>
            <a:off x="895350" y="3989396"/>
            <a:ext cx="841665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b="1" kern="0" dirty="0">
                <a:solidFill>
                  <a:srgbClr val="393D47"/>
                </a:solidFill>
              </a:rPr>
              <a:t>Анастасия Кудряшова</a:t>
            </a:r>
          </a:p>
          <a:p>
            <a:pPr marL="0" indent="0">
              <a:buNone/>
            </a:pPr>
            <a:r>
              <a:rPr lang="ru-RU" kern="0" dirty="0">
                <a:solidFill>
                  <a:srgbClr val="393D47"/>
                </a:solidFill>
              </a:rPr>
              <a:t>Старший юрист, Корпоративная практика / </a:t>
            </a:r>
            <a:r>
              <a:rPr lang="en-US" kern="0" dirty="0">
                <a:solidFill>
                  <a:srgbClr val="393D47"/>
                </a:solidFill>
              </a:rPr>
              <a:t>M&amp;A</a:t>
            </a:r>
            <a:endParaRPr lang="ru-RU" kern="0" dirty="0">
              <a:solidFill>
                <a:srgbClr val="393D47"/>
              </a:solidFill>
            </a:endParaRPr>
          </a:p>
          <a:p>
            <a:r>
              <a:rPr lang="en-US" b="1" dirty="0">
                <a:solidFill>
                  <a:srgbClr val="FF7420"/>
                </a:solidFill>
              </a:rPr>
              <a:t>ALUMNI </a:t>
            </a:r>
            <a:r>
              <a:rPr lang="en-US" dirty="0">
                <a:solidFill>
                  <a:schemeClr val="tx2"/>
                </a:solidFill>
                <a:ea typeface="+mj-ea"/>
                <a:cs typeface="+mj-cs"/>
              </a:rPr>
              <a:t>Partners</a:t>
            </a:r>
            <a:r>
              <a:rPr lang="en-US" dirty="0">
                <a:solidFill>
                  <a:schemeClr val="tx2"/>
                </a:solidFill>
              </a:rPr>
              <a:t> </a:t>
            </a:r>
            <a:endParaRPr lang="ru-RU" kern="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kern="0" dirty="0">
                <a:solidFill>
                  <a:srgbClr val="393D47"/>
                </a:solidFill>
              </a:rPr>
              <a:t>E: </a:t>
            </a:r>
            <a:r>
              <a:rPr lang="en-US" sz="1800" u="sng" dirty="0">
                <a:solidFill>
                  <a:srgbClr val="323C4C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anastasia.kudryashova@alumnipartners.ru</a:t>
            </a:r>
            <a:br>
              <a:rPr lang="ru-RU" kern="0" dirty="0">
                <a:solidFill>
                  <a:srgbClr val="393D47"/>
                </a:solidFill>
              </a:rPr>
            </a:br>
            <a:r>
              <a:rPr lang="en-US" kern="0" dirty="0">
                <a:solidFill>
                  <a:srgbClr val="393D47"/>
                </a:solidFill>
              </a:rPr>
              <a:t>T: </a:t>
            </a:r>
            <a:r>
              <a:rPr lang="ru-RU" kern="0" dirty="0">
                <a:solidFill>
                  <a:srgbClr val="393D47"/>
                </a:solidFill>
              </a:rPr>
              <a:t>+7 495 968 8 968</a:t>
            </a:r>
            <a:br>
              <a:rPr lang="ru-RU" kern="0" dirty="0">
                <a:solidFill>
                  <a:srgbClr val="393D47"/>
                </a:solidFill>
              </a:rPr>
            </a:br>
            <a:r>
              <a:rPr lang="en-US" kern="0" dirty="0">
                <a:solidFill>
                  <a:srgbClr val="393D47"/>
                </a:solidFill>
              </a:rPr>
              <a:t>M: </a:t>
            </a:r>
            <a:r>
              <a:rPr lang="ru-RU" kern="0" dirty="0">
                <a:solidFill>
                  <a:srgbClr val="393D47"/>
                </a:solidFill>
              </a:rPr>
              <a:t>+</a:t>
            </a:r>
            <a:r>
              <a:rPr lang="en-US" kern="0" dirty="0">
                <a:solidFill>
                  <a:srgbClr val="393D47"/>
                </a:solidFill>
              </a:rPr>
              <a:t>7 964 725 54 04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ADF6C7E-B3DB-B034-7593-60A0B1352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1978965"/>
            <a:ext cx="2781119" cy="170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3D8E4668-9C47-28C6-D6B5-EACEC3B64C58}"/>
              </a:ext>
            </a:extLst>
          </p:cNvPr>
          <p:cNvSpPr txBox="1">
            <a:spLocks/>
          </p:cNvSpPr>
          <p:nvPr/>
        </p:nvSpPr>
        <p:spPr>
          <a:xfrm>
            <a:off x="-533399" y="648613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www.alumnipartners.ru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3545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ALUMNI Partners">
      <a:dk1>
        <a:sysClr val="windowText" lastClr="000000"/>
      </a:dk1>
      <a:lt1>
        <a:sysClr val="window" lastClr="FFFFFF"/>
      </a:lt1>
      <a:dk2>
        <a:srgbClr val="393D47"/>
      </a:dk2>
      <a:lt2>
        <a:srgbClr val="FFFFFF"/>
      </a:lt2>
      <a:accent1>
        <a:srgbClr val="6668AB"/>
      </a:accent1>
      <a:accent2>
        <a:srgbClr val="FF7420"/>
      </a:accent2>
      <a:accent3>
        <a:srgbClr val="393D47"/>
      </a:accent3>
      <a:accent4>
        <a:srgbClr val="FFFFFF"/>
      </a:accent4>
      <a:accent5>
        <a:srgbClr val="FF7420"/>
      </a:accent5>
      <a:accent6>
        <a:srgbClr val="6668AB"/>
      </a:accent6>
      <a:hlink>
        <a:srgbClr val="393D47"/>
      </a:hlink>
      <a:folHlink>
        <a:srgbClr val="6668AB"/>
      </a:folHlink>
    </a:clrScheme>
    <a:fontScheme name="Другая 4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абочая версия шаблона" id="{2B66FB1E-0C53-4479-88E7-A14D376C7546}" vid="{1ABF1EB5-0C6D-421E-9426-5D39FAA62E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156</Words>
  <Application>Microsoft Office PowerPoint</Application>
  <PresentationFormat>Широкоэкранный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Tahoma</vt:lpstr>
      <vt:lpstr>Тема Office</vt:lpstr>
      <vt:lpstr>Осуществление контроля за деятельностью единоличного исполнительного органа</vt:lpstr>
      <vt:lpstr>ЕИО – кто он? </vt:lpstr>
      <vt:lpstr>Механизмы контроля ЕИО</vt:lpstr>
      <vt:lpstr>Косвенные меры контроля </vt:lpstr>
      <vt:lpstr>Контакты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Karina Piatibratova</dc:creator>
  <cp:lastModifiedBy>Кудряшова Анастасия</cp:lastModifiedBy>
  <cp:revision>25</cp:revision>
  <dcterms:created xsi:type="dcterms:W3CDTF">2022-04-04T13:30:04Z</dcterms:created>
  <dcterms:modified xsi:type="dcterms:W3CDTF">2022-12-02T12:11:42Z</dcterms:modified>
</cp:coreProperties>
</file>